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3.xml" ContentType="application/vnd.openxmlformats-officedocument.presentationml.tags+xml"/>
  <Override PartName="/ppt/notesSlides/notesSlide8.xml" ContentType="application/vnd.openxmlformats-officedocument.presentationml.notesSlide+xml"/>
  <Override PartName="/ppt/tags/tag4.xml" ContentType="application/vnd.openxmlformats-officedocument.presentationml.tags+xml"/>
  <Override PartName="/ppt/notesSlides/notesSlide9.xml" ContentType="application/vnd.openxmlformats-officedocument.presentationml.notesSlide+xml"/>
  <Override PartName="/ppt/tags/tag5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  <p:sldMasterId id="2147484137" r:id="rId6"/>
  </p:sldMasterIdLst>
  <p:notesMasterIdLst>
    <p:notesMasterId r:id="rId40"/>
  </p:notesMasterIdLst>
  <p:handoutMasterIdLst>
    <p:handoutMasterId r:id="rId41"/>
  </p:handoutMasterIdLst>
  <p:sldIdLst>
    <p:sldId id="2901" r:id="rId7"/>
    <p:sldId id="256" r:id="rId8"/>
    <p:sldId id="422" r:id="rId9"/>
    <p:sldId id="425" r:id="rId10"/>
    <p:sldId id="257" r:id="rId11"/>
    <p:sldId id="1637" r:id="rId12"/>
    <p:sldId id="1611" r:id="rId13"/>
    <p:sldId id="1639" r:id="rId14"/>
    <p:sldId id="1605" r:id="rId15"/>
    <p:sldId id="259" r:id="rId16"/>
    <p:sldId id="5751" r:id="rId17"/>
    <p:sldId id="5757" r:id="rId18"/>
    <p:sldId id="5752" r:id="rId19"/>
    <p:sldId id="282" r:id="rId20"/>
    <p:sldId id="5758" r:id="rId21"/>
    <p:sldId id="1636" r:id="rId22"/>
    <p:sldId id="5754" r:id="rId23"/>
    <p:sldId id="5755" r:id="rId24"/>
    <p:sldId id="5759" r:id="rId25"/>
    <p:sldId id="5760" r:id="rId26"/>
    <p:sldId id="5766" r:id="rId27"/>
    <p:sldId id="5767" r:id="rId28"/>
    <p:sldId id="5762" r:id="rId29"/>
    <p:sldId id="5772" r:id="rId30"/>
    <p:sldId id="5773" r:id="rId31"/>
    <p:sldId id="5761" r:id="rId32"/>
    <p:sldId id="5769" r:id="rId33"/>
    <p:sldId id="5771" r:id="rId34"/>
    <p:sldId id="5763" r:id="rId35"/>
    <p:sldId id="1638" r:id="rId36"/>
    <p:sldId id="3951" r:id="rId37"/>
    <p:sldId id="3953" r:id="rId38"/>
    <p:sldId id="5765" r:id="rId39"/>
  </p:sldIdLst>
  <p:sldSz cx="24377650" cy="13716000"/>
  <p:notesSz cx="6858000" cy="9144000"/>
  <p:defaultTextStyle>
    <a:defPPr>
      <a:defRPr lang="en-US"/>
    </a:defPPr>
    <a:lvl1pPr algn="l" defTabSz="1827213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Lato Light"/>
        <a:ea typeface="+mn-ea"/>
        <a:cs typeface="+mn-cs"/>
      </a:defRPr>
    </a:lvl1pPr>
    <a:lvl2pPr marL="912813" indent="-455613" algn="l" defTabSz="1827213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Lato Light"/>
        <a:ea typeface="+mn-ea"/>
        <a:cs typeface="+mn-cs"/>
      </a:defRPr>
    </a:lvl2pPr>
    <a:lvl3pPr marL="1827213" indent="-912813" algn="l" defTabSz="1827213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Lato Light"/>
        <a:ea typeface="+mn-ea"/>
        <a:cs typeface="+mn-cs"/>
      </a:defRPr>
    </a:lvl3pPr>
    <a:lvl4pPr marL="2741613" indent="-1370013" algn="l" defTabSz="1827213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Lato Light"/>
        <a:ea typeface="+mn-ea"/>
        <a:cs typeface="+mn-cs"/>
      </a:defRPr>
    </a:lvl4pPr>
    <a:lvl5pPr marL="3656013" indent="-1827213" algn="l" defTabSz="1827213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Lato Light"/>
        <a:ea typeface="+mn-ea"/>
        <a:cs typeface="+mn-cs"/>
      </a:defRPr>
    </a:lvl5pPr>
    <a:lvl6pPr marL="2286000" algn="l" defTabSz="914400" rtl="0" eaLnBrk="1" latinLnBrk="0" hangingPunct="1">
      <a:defRPr sz="3600" kern="1200">
        <a:solidFill>
          <a:schemeClr val="tx1"/>
        </a:solidFill>
        <a:latin typeface="Lato Light"/>
        <a:ea typeface="+mn-ea"/>
        <a:cs typeface="+mn-cs"/>
      </a:defRPr>
    </a:lvl6pPr>
    <a:lvl7pPr marL="2743200" algn="l" defTabSz="914400" rtl="0" eaLnBrk="1" latinLnBrk="0" hangingPunct="1">
      <a:defRPr sz="3600" kern="1200">
        <a:solidFill>
          <a:schemeClr val="tx1"/>
        </a:solidFill>
        <a:latin typeface="Lato Light"/>
        <a:ea typeface="+mn-ea"/>
        <a:cs typeface="+mn-cs"/>
      </a:defRPr>
    </a:lvl7pPr>
    <a:lvl8pPr marL="3200400" algn="l" defTabSz="914400" rtl="0" eaLnBrk="1" latinLnBrk="0" hangingPunct="1">
      <a:defRPr sz="3600" kern="1200">
        <a:solidFill>
          <a:schemeClr val="tx1"/>
        </a:solidFill>
        <a:latin typeface="Lato Light"/>
        <a:ea typeface="+mn-ea"/>
        <a:cs typeface="+mn-cs"/>
      </a:defRPr>
    </a:lvl8pPr>
    <a:lvl9pPr marL="3657600" algn="l" defTabSz="914400" rtl="0" eaLnBrk="1" latinLnBrk="0" hangingPunct="1">
      <a:defRPr sz="3600" kern="1200">
        <a:solidFill>
          <a:schemeClr val="tx1"/>
        </a:solidFill>
        <a:latin typeface="Lato Ligh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344">
          <p15:clr>
            <a:srgbClr val="A4A3A4"/>
          </p15:clr>
        </p15:guide>
        <p15:guide id="2" pos="767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omaž Kralj (Span)" initials="TK(" lastIdx="1" clrIdx="0">
    <p:extLst>
      <p:ext uri="{19B8F6BF-5375-455C-9EA6-DF929625EA0E}">
        <p15:presenceInfo xmlns:p15="http://schemas.microsoft.com/office/powerpoint/2012/main" userId="S::tomaz.kralj@span.eu::c8beb8db-c14c-4a15-91c8-3bd57830db8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clrMru>
    <a:srgbClr val="422963"/>
    <a:srgbClr val="DE4276"/>
    <a:srgbClr val="D2D4D5"/>
    <a:srgbClr val="6C6D70"/>
    <a:srgbClr val="0E76BD"/>
    <a:srgbClr val="2B87C4"/>
    <a:srgbClr val="D2D3D4"/>
    <a:srgbClr val="F68D7A"/>
    <a:srgbClr val="BF1E2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27BB208-4732-4713-AA92-76E583FB05B8}" v="221" dt="2019-05-20T17:00:16.442"/>
  </p1510:revLst>
</p1510:revInfo>
</file>

<file path=ppt/tableStyles.xml><?xml version="1.0" encoding="utf-8"?>
<a:tblStyleLst xmlns:a="http://schemas.openxmlformats.org/drawingml/2006/main" def="{5C22544A-7EE6-4342-B048-85BDC9FD1C3A}"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92" autoAdjust="0"/>
    <p:restoredTop sz="95896" autoAdjust="0"/>
  </p:normalViewPr>
  <p:slideViewPr>
    <p:cSldViewPr snapToGrid="0" snapToObjects="1">
      <p:cViewPr varScale="1">
        <p:scale>
          <a:sx n="42" d="100"/>
          <a:sy n="42" d="100"/>
        </p:scale>
        <p:origin x="518" y="65"/>
      </p:cViewPr>
      <p:guideLst>
        <p:guide orient="horz" pos="4344"/>
        <p:guide pos="7678"/>
      </p:guideLst>
    </p:cSldViewPr>
  </p:slideViewPr>
  <p:notesTextViewPr>
    <p:cViewPr>
      <p:scale>
        <a:sx n="20" d="100"/>
        <a:sy n="2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 snapToObjects="1">
      <p:cViewPr varScale="1">
        <p:scale>
          <a:sx n="96" d="100"/>
          <a:sy n="96" d="100"/>
        </p:scale>
        <p:origin x="3360" y="16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commentAuthors" Target="commentAuthors.xml"/><Relationship Id="rId47" Type="http://schemas.microsoft.com/office/2016/11/relationships/changesInfo" Target="changesInfos/changesInfo1.xml"/><Relationship Id="rId7" Type="http://schemas.openxmlformats.org/officeDocument/2006/relationships/slide" Target="slides/slid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2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notesMaster" Target="notesMasters/notesMaster1.xml"/><Relationship Id="rId45" Type="http://schemas.openxmlformats.org/officeDocument/2006/relationships/theme" Target="theme/theme1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viewProps" Target="viewProps.xml"/><Relationship Id="rId4" Type="http://schemas.openxmlformats.org/officeDocument/2006/relationships/customXml" Target="../customXml/item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presProps" Target="presProps.xml"/><Relationship Id="rId48" Type="http://schemas.microsoft.com/office/2015/10/relationships/revisionInfo" Target="revisionInfo.xml"/><Relationship Id="rId8" Type="http://schemas.openxmlformats.org/officeDocument/2006/relationships/slide" Target="slides/slide2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tableStyles" Target="tableStyles.xml"/><Relationship Id="rId20" Type="http://schemas.openxmlformats.org/officeDocument/2006/relationships/slide" Target="slides/slide14.xml"/><Relationship Id="rId41" Type="http://schemas.openxmlformats.org/officeDocument/2006/relationships/handoutMaster" Target="handoutMasters/handout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omaž Kralj (Span)" userId="c8beb8db-c14c-4a15-91c8-3bd57830db81" providerId="ADAL" clId="{0369DC5F-DB8C-4B5F-BA24-218258EE5733}"/>
    <pc:docChg chg="undo custSel mod addSld delSld modSld">
      <pc:chgData name="Tomaž Kralj (Span)" userId="c8beb8db-c14c-4a15-91c8-3bd57830db81" providerId="ADAL" clId="{0369DC5F-DB8C-4B5F-BA24-218258EE5733}" dt="2019-05-18T13:31:29.561" v="355" actId="2696"/>
      <pc:docMkLst>
        <pc:docMk/>
      </pc:docMkLst>
      <pc:sldChg chg="addSp modSp">
        <pc:chgData name="Tomaž Kralj (Span)" userId="c8beb8db-c14c-4a15-91c8-3bd57830db81" providerId="ADAL" clId="{0369DC5F-DB8C-4B5F-BA24-218258EE5733}" dt="2019-05-18T13:10:19.459" v="311" actId="14100"/>
        <pc:sldMkLst>
          <pc:docMk/>
          <pc:sldMk cId="526553436" sldId="256"/>
        </pc:sldMkLst>
        <pc:spChg chg="mod">
          <ac:chgData name="Tomaž Kralj (Span)" userId="c8beb8db-c14c-4a15-91c8-3bd57830db81" providerId="ADAL" clId="{0369DC5F-DB8C-4B5F-BA24-218258EE5733}" dt="2019-05-18T13:10:19.459" v="311" actId="14100"/>
          <ac:spMkLst>
            <pc:docMk/>
            <pc:sldMk cId="526553436" sldId="256"/>
            <ac:spMk id="2" creationId="{3A937CEE-C5D4-4E1E-9ED0-316B24BF4CD2}"/>
          </ac:spMkLst>
        </pc:spChg>
        <pc:spChg chg="mod">
          <ac:chgData name="Tomaž Kralj (Span)" userId="c8beb8db-c14c-4a15-91c8-3bd57830db81" providerId="ADAL" clId="{0369DC5F-DB8C-4B5F-BA24-218258EE5733}" dt="2019-05-18T13:10:07.230" v="309" actId="113"/>
          <ac:spMkLst>
            <pc:docMk/>
            <pc:sldMk cId="526553436" sldId="256"/>
            <ac:spMk id="3" creationId="{78F70FD9-6813-498C-AF38-62E88D314DAA}"/>
          </ac:spMkLst>
        </pc:spChg>
        <pc:spChg chg="add mod">
          <ac:chgData name="Tomaž Kralj (Span)" userId="c8beb8db-c14c-4a15-91c8-3bd57830db81" providerId="ADAL" clId="{0369DC5F-DB8C-4B5F-BA24-218258EE5733}" dt="2019-05-18T13:09:33.610" v="305" actId="1076"/>
          <ac:spMkLst>
            <pc:docMk/>
            <pc:sldMk cId="526553436" sldId="256"/>
            <ac:spMk id="4" creationId="{DEEF9C84-5B67-40F9-8BE4-9547B5C85BED}"/>
          </ac:spMkLst>
        </pc:spChg>
      </pc:sldChg>
      <pc:sldChg chg="modSp">
        <pc:chgData name="Tomaž Kralj (Span)" userId="c8beb8db-c14c-4a15-91c8-3bd57830db81" providerId="ADAL" clId="{0369DC5F-DB8C-4B5F-BA24-218258EE5733}" dt="2019-05-18T13:10:51.514" v="313" actId="1076"/>
        <pc:sldMkLst>
          <pc:docMk/>
          <pc:sldMk cId="1370652918" sldId="257"/>
        </pc:sldMkLst>
        <pc:spChg chg="mod">
          <ac:chgData name="Tomaž Kralj (Span)" userId="c8beb8db-c14c-4a15-91c8-3bd57830db81" providerId="ADAL" clId="{0369DC5F-DB8C-4B5F-BA24-218258EE5733}" dt="2019-05-18T13:10:51.514" v="313" actId="1076"/>
          <ac:spMkLst>
            <pc:docMk/>
            <pc:sldMk cId="1370652918" sldId="257"/>
            <ac:spMk id="4" creationId="{4B9B4211-6EAB-4BD5-9C94-3915A01EBA52}"/>
          </ac:spMkLst>
        </pc:spChg>
      </pc:sldChg>
      <pc:sldChg chg="addSp modSp addCm delCm">
        <pc:chgData name="Tomaž Kralj (Span)" userId="c8beb8db-c14c-4a15-91c8-3bd57830db81" providerId="ADAL" clId="{0369DC5F-DB8C-4B5F-BA24-218258EE5733}" dt="2019-05-18T13:24:56.349" v="320" actId="1076"/>
        <pc:sldMkLst>
          <pc:docMk/>
          <pc:sldMk cId="0" sldId="259"/>
        </pc:sldMkLst>
        <pc:spChg chg="add mod">
          <ac:chgData name="Tomaž Kralj (Span)" userId="c8beb8db-c14c-4a15-91c8-3bd57830db81" providerId="ADAL" clId="{0369DC5F-DB8C-4B5F-BA24-218258EE5733}" dt="2019-05-18T12:56:22.787" v="172" actId="14100"/>
          <ac:spMkLst>
            <pc:docMk/>
            <pc:sldMk cId="0" sldId="259"/>
            <ac:spMk id="2" creationId="{07F16372-6528-41DD-9151-E6F067A7BE8D}"/>
          </ac:spMkLst>
        </pc:spChg>
        <pc:spChg chg="mod">
          <ac:chgData name="Tomaž Kralj (Span)" userId="c8beb8db-c14c-4a15-91c8-3bd57830db81" providerId="ADAL" clId="{0369DC5F-DB8C-4B5F-BA24-218258EE5733}" dt="2019-05-18T12:55:08.150" v="158"/>
          <ac:spMkLst>
            <pc:docMk/>
            <pc:sldMk cId="0" sldId="259"/>
            <ac:spMk id="16" creationId="{C16F0286-5A48-490D-B3FC-1B977DFDB000}"/>
          </ac:spMkLst>
        </pc:spChg>
        <pc:spChg chg="mod">
          <ac:chgData name="Tomaž Kralj (Span)" userId="c8beb8db-c14c-4a15-91c8-3bd57830db81" providerId="ADAL" clId="{0369DC5F-DB8C-4B5F-BA24-218258EE5733}" dt="2019-05-18T13:24:56.349" v="320" actId="1076"/>
          <ac:spMkLst>
            <pc:docMk/>
            <pc:sldMk cId="0" sldId="259"/>
            <ac:spMk id="17" creationId="{AE7F94A6-DD29-43CF-AC3F-A43F20840936}"/>
          </ac:spMkLst>
        </pc:spChg>
      </pc:sldChg>
      <pc:sldChg chg="delSp modSp">
        <pc:chgData name="Tomaž Kralj (Span)" userId="c8beb8db-c14c-4a15-91c8-3bd57830db81" providerId="ADAL" clId="{0369DC5F-DB8C-4B5F-BA24-218258EE5733}" dt="2019-05-18T13:26:10.196" v="325" actId="20577"/>
        <pc:sldMkLst>
          <pc:docMk/>
          <pc:sldMk cId="0" sldId="282"/>
        </pc:sldMkLst>
        <pc:spChg chg="mod">
          <ac:chgData name="Tomaž Kralj (Span)" userId="c8beb8db-c14c-4a15-91c8-3bd57830db81" providerId="ADAL" clId="{0369DC5F-DB8C-4B5F-BA24-218258EE5733}" dt="2019-05-18T13:02:14.578" v="260" actId="2711"/>
          <ac:spMkLst>
            <pc:docMk/>
            <pc:sldMk cId="0" sldId="282"/>
            <ac:spMk id="2" creationId="{00000000-0000-0000-0000-000000000000}"/>
          </ac:spMkLst>
        </pc:spChg>
        <pc:spChg chg="del mod">
          <ac:chgData name="Tomaž Kralj (Span)" userId="c8beb8db-c14c-4a15-91c8-3bd57830db81" providerId="ADAL" clId="{0369DC5F-DB8C-4B5F-BA24-218258EE5733}" dt="2019-05-18T13:04:18.938" v="275" actId="478"/>
          <ac:spMkLst>
            <pc:docMk/>
            <pc:sldMk cId="0" sldId="282"/>
            <ac:spMk id="3" creationId="{00000000-0000-0000-0000-000000000000}"/>
          </ac:spMkLst>
        </pc:spChg>
        <pc:spChg chg="mod">
          <ac:chgData name="Tomaž Kralj (Span)" userId="c8beb8db-c14c-4a15-91c8-3bd57830db81" providerId="ADAL" clId="{0369DC5F-DB8C-4B5F-BA24-218258EE5733}" dt="2019-05-18T13:04:30.160" v="276" actId="1076"/>
          <ac:spMkLst>
            <pc:docMk/>
            <pc:sldMk cId="0" sldId="282"/>
            <ac:spMk id="4" creationId="{00000000-0000-0000-0000-000000000000}"/>
          </ac:spMkLst>
        </pc:spChg>
        <pc:spChg chg="mod">
          <ac:chgData name="Tomaž Kralj (Span)" userId="c8beb8db-c14c-4a15-91c8-3bd57830db81" providerId="ADAL" clId="{0369DC5F-DB8C-4B5F-BA24-218258EE5733}" dt="2019-05-18T13:04:30.160" v="276" actId="1076"/>
          <ac:spMkLst>
            <pc:docMk/>
            <pc:sldMk cId="0" sldId="282"/>
            <ac:spMk id="5" creationId="{00000000-0000-0000-0000-000000000000}"/>
          </ac:spMkLst>
        </pc:spChg>
        <pc:spChg chg="mod">
          <ac:chgData name="Tomaž Kralj (Span)" userId="c8beb8db-c14c-4a15-91c8-3bd57830db81" providerId="ADAL" clId="{0369DC5F-DB8C-4B5F-BA24-218258EE5733}" dt="2019-05-18T13:04:30.160" v="276" actId="1076"/>
          <ac:spMkLst>
            <pc:docMk/>
            <pc:sldMk cId="0" sldId="282"/>
            <ac:spMk id="6" creationId="{00000000-0000-0000-0000-000000000000}"/>
          </ac:spMkLst>
        </pc:spChg>
        <pc:spChg chg="mod">
          <ac:chgData name="Tomaž Kralj (Span)" userId="c8beb8db-c14c-4a15-91c8-3bd57830db81" providerId="ADAL" clId="{0369DC5F-DB8C-4B5F-BA24-218258EE5733}" dt="2019-05-18T13:04:37.217" v="277" actId="1076"/>
          <ac:spMkLst>
            <pc:docMk/>
            <pc:sldMk cId="0" sldId="282"/>
            <ac:spMk id="7" creationId="{00000000-0000-0000-0000-000000000000}"/>
          </ac:spMkLst>
        </pc:spChg>
        <pc:spChg chg="mod">
          <ac:chgData name="Tomaž Kralj (Span)" userId="c8beb8db-c14c-4a15-91c8-3bd57830db81" providerId="ADAL" clId="{0369DC5F-DB8C-4B5F-BA24-218258EE5733}" dt="2019-05-18T13:04:30.160" v="276" actId="1076"/>
          <ac:spMkLst>
            <pc:docMk/>
            <pc:sldMk cId="0" sldId="282"/>
            <ac:spMk id="8" creationId="{00000000-0000-0000-0000-000000000000}"/>
          </ac:spMkLst>
        </pc:spChg>
        <pc:spChg chg="mod">
          <ac:chgData name="Tomaž Kralj (Span)" userId="c8beb8db-c14c-4a15-91c8-3bd57830db81" providerId="ADAL" clId="{0369DC5F-DB8C-4B5F-BA24-218258EE5733}" dt="2019-05-18T13:26:10.196" v="325" actId="20577"/>
          <ac:spMkLst>
            <pc:docMk/>
            <pc:sldMk cId="0" sldId="282"/>
            <ac:spMk id="9" creationId="{00000000-0000-0000-0000-000000000000}"/>
          </ac:spMkLst>
        </pc:spChg>
        <pc:spChg chg="mod">
          <ac:chgData name="Tomaž Kralj (Span)" userId="c8beb8db-c14c-4a15-91c8-3bd57830db81" providerId="ADAL" clId="{0369DC5F-DB8C-4B5F-BA24-218258EE5733}" dt="2019-05-18T13:04:30.160" v="276" actId="1076"/>
          <ac:spMkLst>
            <pc:docMk/>
            <pc:sldMk cId="0" sldId="282"/>
            <ac:spMk id="10" creationId="{00000000-0000-0000-0000-000000000000}"/>
          </ac:spMkLst>
        </pc:spChg>
        <pc:spChg chg="mod">
          <ac:chgData name="Tomaž Kralj (Span)" userId="c8beb8db-c14c-4a15-91c8-3bd57830db81" providerId="ADAL" clId="{0369DC5F-DB8C-4B5F-BA24-218258EE5733}" dt="2019-05-18T13:04:30.160" v="276" actId="1076"/>
          <ac:spMkLst>
            <pc:docMk/>
            <pc:sldMk cId="0" sldId="282"/>
            <ac:spMk id="11" creationId="{00000000-0000-0000-0000-000000000000}"/>
          </ac:spMkLst>
        </pc:spChg>
        <pc:spChg chg="mod">
          <ac:chgData name="Tomaž Kralj (Span)" userId="c8beb8db-c14c-4a15-91c8-3bd57830db81" providerId="ADAL" clId="{0369DC5F-DB8C-4B5F-BA24-218258EE5733}" dt="2019-05-18T13:04:30.160" v="276" actId="1076"/>
          <ac:spMkLst>
            <pc:docMk/>
            <pc:sldMk cId="0" sldId="282"/>
            <ac:spMk id="12" creationId="{00000000-0000-0000-0000-000000000000}"/>
          </ac:spMkLst>
        </pc:spChg>
        <pc:spChg chg="mod">
          <ac:chgData name="Tomaž Kralj (Span)" userId="c8beb8db-c14c-4a15-91c8-3bd57830db81" providerId="ADAL" clId="{0369DC5F-DB8C-4B5F-BA24-218258EE5733}" dt="2019-05-18T13:04:30.160" v="276" actId="1076"/>
          <ac:spMkLst>
            <pc:docMk/>
            <pc:sldMk cId="0" sldId="282"/>
            <ac:spMk id="13" creationId="{00000000-0000-0000-0000-000000000000}"/>
          </ac:spMkLst>
        </pc:spChg>
        <pc:spChg chg="mod">
          <ac:chgData name="Tomaž Kralj (Span)" userId="c8beb8db-c14c-4a15-91c8-3bd57830db81" providerId="ADAL" clId="{0369DC5F-DB8C-4B5F-BA24-218258EE5733}" dt="2019-05-18T13:04:30.160" v="276" actId="1076"/>
          <ac:spMkLst>
            <pc:docMk/>
            <pc:sldMk cId="0" sldId="282"/>
            <ac:spMk id="14" creationId="{00000000-0000-0000-0000-000000000000}"/>
          </ac:spMkLst>
        </pc:spChg>
        <pc:spChg chg="mod">
          <ac:chgData name="Tomaž Kralj (Span)" userId="c8beb8db-c14c-4a15-91c8-3bd57830db81" providerId="ADAL" clId="{0369DC5F-DB8C-4B5F-BA24-218258EE5733}" dt="2019-05-18T13:04:30.160" v="276" actId="1076"/>
          <ac:spMkLst>
            <pc:docMk/>
            <pc:sldMk cId="0" sldId="282"/>
            <ac:spMk id="15" creationId="{00000000-0000-0000-0000-000000000000}"/>
          </ac:spMkLst>
        </pc:spChg>
        <pc:spChg chg="mod">
          <ac:chgData name="Tomaž Kralj (Span)" userId="c8beb8db-c14c-4a15-91c8-3bd57830db81" providerId="ADAL" clId="{0369DC5F-DB8C-4B5F-BA24-218258EE5733}" dt="2019-05-18T13:04:30.160" v="276" actId="1076"/>
          <ac:spMkLst>
            <pc:docMk/>
            <pc:sldMk cId="0" sldId="282"/>
            <ac:spMk id="16" creationId="{00000000-0000-0000-0000-000000000000}"/>
          </ac:spMkLst>
        </pc:spChg>
        <pc:spChg chg="mod">
          <ac:chgData name="Tomaž Kralj (Span)" userId="c8beb8db-c14c-4a15-91c8-3bd57830db81" providerId="ADAL" clId="{0369DC5F-DB8C-4B5F-BA24-218258EE5733}" dt="2019-05-18T13:04:30.160" v="276" actId="1076"/>
          <ac:spMkLst>
            <pc:docMk/>
            <pc:sldMk cId="0" sldId="282"/>
            <ac:spMk id="17" creationId="{6176CD02-8281-4C23-BAEA-19982DB8752D}"/>
          </ac:spMkLst>
        </pc:spChg>
      </pc:sldChg>
      <pc:sldChg chg="modSp">
        <pc:chgData name="Tomaž Kralj (Span)" userId="c8beb8db-c14c-4a15-91c8-3bd57830db81" providerId="ADAL" clId="{0369DC5F-DB8C-4B5F-BA24-218258EE5733}" dt="2019-05-18T13:09:56.016" v="308" actId="6549"/>
        <pc:sldMkLst>
          <pc:docMk/>
          <pc:sldMk cId="1668052442" sldId="422"/>
        </pc:sldMkLst>
        <pc:spChg chg="mod">
          <ac:chgData name="Tomaž Kralj (Span)" userId="c8beb8db-c14c-4a15-91c8-3bd57830db81" providerId="ADAL" clId="{0369DC5F-DB8C-4B5F-BA24-218258EE5733}" dt="2019-05-18T13:09:56.016" v="308" actId="6549"/>
          <ac:spMkLst>
            <pc:docMk/>
            <pc:sldMk cId="1668052442" sldId="422"/>
            <ac:spMk id="4" creationId="{00000000-0000-0000-0000-000000000000}"/>
          </ac:spMkLst>
        </pc:spChg>
      </pc:sldChg>
      <pc:sldChg chg="modSp">
        <pc:chgData name="Tomaž Kralj (Span)" userId="c8beb8db-c14c-4a15-91c8-3bd57830db81" providerId="ADAL" clId="{0369DC5F-DB8C-4B5F-BA24-218258EE5733}" dt="2019-05-18T13:24:47.753" v="319" actId="1076"/>
        <pc:sldMkLst>
          <pc:docMk/>
          <pc:sldMk cId="479331386" sldId="1605"/>
        </pc:sldMkLst>
        <pc:spChg chg="mod">
          <ac:chgData name="Tomaž Kralj (Span)" userId="c8beb8db-c14c-4a15-91c8-3bd57830db81" providerId="ADAL" clId="{0369DC5F-DB8C-4B5F-BA24-218258EE5733}" dt="2019-05-18T12:54:13.838" v="154" actId="6549"/>
          <ac:spMkLst>
            <pc:docMk/>
            <pc:sldMk cId="479331386" sldId="1605"/>
            <ac:spMk id="12" creationId="{0F7A4CE3-D85C-4D73-A1AC-AB03376BADDA}"/>
          </ac:spMkLst>
        </pc:spChg>
        <pc:spChg chg="mod">
          <ac:chgData name="Tomaž Kralj (Span)" userId="c8beb8db-c14c-4a15-91c8-3bd57830db81" providerId="ADAL" clId="{0369DC5F-DB8C-4B5F-BA24-218258EE5733}" dt="2019-05-18T13:24:47.753" v="319" actId="1076"/>
          <ac:spMkLst>
            <pc:docMk/>
            <pc:sldMk cId="479331386" sldId="1605"/>
            <ac:spMk id="20" creationId="{3F977A00-58B2-4A1F-A2A6-03EDFCDD6341}"/>
          </ac:spMkLst>
        </pc:spChg>
        <pc:picChg chg="mod">
          <ac:chgData name="Tomaž Kralj (Span)" userId="c8beb8db-c14c-4a15-91c8-3bd57830db81" providerId="ADAL" clId="{0369DC5F-DB8C-4B5F-BA24-218258EE5733}" dt="2019-05-18T12:54:33.488" v="156" actId="1076"/>
          <ac:picMkLst>
            <pc:docMk/>
            <pc:sldMk cId="479331386" sldId="1605"/>
            <ac:picMk id="17" creationId="{421E01E0-57EC-4FEE-BC44-F34548943883}"/>
          </ac:picMkLst>
        </pc:picChg>
      </pc:sldChg>
      <pc:sldChg chg="addSp modSp">
        <pc:chgData name="Tomaž Kralj (Span)" userId="c8beb8db-c14c-4a15-91c8-3bd57830db81" providerId="ADAL" clId="{0369DC5F-DB8C-4B5F-BA24-218258EE5733}" dt="2019-05-18T13:24:04.571" v="317" actId="6549"/>
        <pc:sldMkLst>
          <pc:docMk/>
          <pc:sldMk cId="3193172977" sldId="1611"/>
        </pc:sldMkLst>
        <pc:spChg chg="mod">
          <ac:chgData name="Tomaž Kralj (Span)" userId="c8beb8db-c14c-4a15-91c8-3bd57830db81" providerId="ADAL" clId="{0369DC5F-DB8C-4B5F-BA24-218258EE5733}" dt="2019-05-18T13:24:04.571" v="317" actId="6549"/>
          <ac:spMkLst>
            <pc:docMk/>
            <pc:sldMk cId="3193172977" sldId="1611"/>
            <ac:spMk id="8" creationId="{141843BF-A135-4ABA-8613-44ABA1BA159A}"/>
          </ac:spMkLst>
        </pc:spChg>
        <pc:spChg chg="mod">
          <ac:chgData name="Tomaž Kralj (Span)" userId="c8beb8db-c14c-4a15-91c8-3bd57830db81" providerId="ADAL" clId="{0369DC5F-DB8C-4B5F-BA24-218258EE5733}" dt="2019-05-18T11:58:02.198" v="83" actId="404"/>
          <ac:spMkLst>
            <pc:docMk/>
            <pc:sldMk cId="3193172977" sldId="1611"/>
            <ac:spMk id="9" creationId="{C102CD2B-9C72-4376-8697-F79867AADF4F}"/>
          </ac:spMkLst>
        </pc:spChg>
        <pc:spChg chg="mod">
          <ac:chgData name="Tomaž Kralj (Span)" userId="c8beb8db-c14c-4a15-91c8-3bd57830db81" providerId="ADAL" clId="{0369DC5F-DB8C-4B5F-BA24-218258EE5733}" dt="2019-05-18T11:58:08.267" v="84" actId="1076"/>
          <ac:spMkLst>
            <pc:docMk/>
            <pc:sldMk cId="3193172977" sldId="1611"/>
            <ac:spMk id="11" creationId="{447D89A8-6CA9-45B2-9946-EB48F630F5B0}"/>
          </ac:spMkLst>
        </pc:spChg>
        <pc:spChg chg="mod">
          <ac:chgData name="Tomaž Kralj (Span)" userId="c8beb8db-c14c-4a15-91c8-3bd57830db81" providerId="ADAL" clId="{0369DC5F-DB8C-4B5F-BA24-218258EE5733}" dt="2019-05-18T12:52:30.179" v="135" actId="403"/>
          <ac:spMkLst>
            <pc:docMk/>
            <pc:sldMk cId="3193172977" sldId="1611"/>
            <ac:spMk id="21" creationId="{97576A17-47FE-4CAE-9FA4-49534068794B}"/>
          </ac:spMkLst>
        </pc:spChg>
        <pc:grpChg chg="add mod">
          <ac:chgData name="Tomaž Kralj (Span)" userId="c8beb8db-c14c-4a15-91c8-3bd57830db81" providerId="ADAL" clId="{0369DC5F-DB8C-4B5F-BA24-218258EE5733}" dt="2019-05-18T11:57:25.759" v="71" actId="1076"/>
          <ac:grpSpMkLst>
            <pc:docMk/>
            <pc:sldMk cId="3193172977" sldId="1611"/>
            <ac:grpSpMk id="4" creationId="{34DC13E2-9A2A-4E4A-9FAF-5FE4AD2C2B5D}"/>
          </ac:grpSpMkLst>
        </pc:grpChg>
        <pc:grpChg chg="mod">
          <ac:chgData name="Tomaž Kralj (Span)" userId="c8beb8db-c14c-4a15-91c8-3bd57830db81" providerId="ADAL" clId="{0369DC5F-DB8C-4B5F-BA24-218258EE5733}" dt="2019-05-18T11:57:08.028" v="67" actId="164"/>
          <ac:grpSpMkLst>
            <pc:docMk/>
            <pc:sldMk cId="3193172977" sldId="1611"/>
            <ac:grpSpMk id="17" creationId="{D05D022E-AEF3-4C60-855D-0410491940E5}"/>
          </ac:grpSpMkLst>
        </pc:grpChg>
        <pc:cxnChg chg="mod">
          <ac:chgData name="Tomaž Kralj (Span)" userId="c8beb8db-c14c-4a15-91c8-3bd57830db81" providerId="ADAL" clId="{0369DC5F-DB8C-4B5F-BA24-218258EE5733}" dt="2019-05-18T11:57:08.028" v="67" actId="164"/>
          <ac:cxnSpMkLst>
            <pc:docMk/>
            <pc:sldMk cId="3193172977" sldId="1611"/>
            <ac:cxnSpMk id="14" creationId="{35ACBFCF-DD1E-4126-AA79-AB95BA639890}"/>
          </ac:cxnSpMkLst>
        </pc:cxnChg>
        <pc:cxnChg chg="mod">
          <ac:chgData name="Tomaž Kralj (Span)" userId="c8beb8db-c14c-4a15-91c8-3bd57830db81" providerId="ADAL" clId="{0369DC5F-DB8C-4B5F-BA24-218258EE5733}" dt="2019-05-18T11:57:41.202" v="78" actId="1076"/>
          <ac:cxnSpMkLst>
            <pc:docMk/>
            <pc:sldMk cId="3193172977" sldId="1611"/>
            <ac:cxnSpMk id="15" creationId="{175856E8-E274-4A67-953D-7D6FC6E848BE}"/>
          </ac:cxnSpMkLst>
        </pc:cxnChg>
      </pc:sldChg>
      <pc:sldChg chg="modSp">
        <pc:chgData name="Tomaž Kralj (Span)" userId="c8beb8db-c14c-4a15-91c8-3bd57830db81" providerId="ADAL" clId="{0369DC5F-DB8C-4B5F-BA24-218258EE5733}" dt="2019-05-18T13:26:46.510" v="326" actId="404"/>
        <pc:sldMkLst>
          <pc:docMk/>
          <pc:sldMk cId="622100931" sldId="1636"/>
        </pc:sldMkLst>
        <pc:spChg chg="mod">
          <ac:chgData name="Tomaž Kralj (Span)" userId="c8beb8db-c14c-4a15-91c8-3bd57830db81" providerId="ADAL" clId="{0369DC5F-DB8C-4B5F-BA24-218258EE5733}" dt="2019-05-18T13:26:46.510" v="326" actId="404"/>
          <ac:spMkLst>
            <pc:docMk/>
            <pc:sldMk cId="622100931" sldId="1636"/>
            <ac:spMk id="8" creationId="{6C89D2CD-F29E-4A04-AEA6-0EF9060954B0}"/>
          </ac:spMkLst>
        </pc:spChg>
        <pc:picChg chg="mod">
          <ac:chgData name="Tomaž Kralj (Span)" userId="c8beb8db-c14c-4a15-91c8-3bd57830db81" providerId="ADAL" clId="{0369DC5F-DB8C-4B5F-BA24-218258EE5733}" dt="2019-05-18T13:06:03.843" v="287" actId="1076"/>
          <ac:picMkLst>
            <pc:docMk/>
            <pc:sldMk cId="622100931" sldId="1636"/>
            <ac:picMk id="10" creationId="{ABC314BE-6839-44AF-9CD1-D9EFDC9B5A4C}"/>
          </ac:picMkLst>
        </pc:picChg>
        <pc:picChg chg="mod">
          <ac:chgData name="Tomaž Kralj (Span)" userId="c8beb8db-c14c-4a15-91c8-3bd57830db81" providerId="ADAL" clId="{0369DC5F-DB8C-4B5F-BA24-218258EE5733}" dt="2019-05-18T13:05:55.135" v="286" actId="1076"/>
          <ac:picMkLst>
            <pc:docMk/>
            <pc:sldMk cId="622100931" sldId="1636"/>
            <ac:picMk id="11" creationId="{47E5A703-584C-4ACB-8D09-60CDF2B42908}"/>
          </ac:picMkLst>
        </pc:picChg>
      </pc:sldChg>
      <pc:sldChg chg="modSp">
        <pc:chgData name="Tomaž Kralj (Span)" userId="c8beb8db-c14c-4a15-91c8-3bd57830db81" providerId="ADAL" clId="{0369DC5F-DB8C-4B5F-BA24-218258EE5733}" dt="2019-05-18T12:52:01.507" v="132" actId="207"/>
        <pc:sldMkLst>
          <pc:docMk/>
          <pc:sldMk cId="202608162" sldId="1637"/>
        </pc:sldMkLst>
        <pc:spChg chg="mod">
          <ac:chgData name="Tomaž Kralj (Span)" userId="c8beb8db-c14c-4a15-91c8-3bd57830db81" providerId="ADAL" clId="{0369DC5F-DB8C-4B5F-BA24-218258EE5733}" dt="2019-05-18T12:52:01.507" v="132" actId="207"/>
          <ac:spMkLst>
            <pc:docMk/>
            <pc:sldMk cId="202608162" sldId="1637"/>
            <ac:spMk id="2" creationId="{62984DB5-AC6D-49B4-A46C-47ECEDA813B2}"/>
          </ac:spMkLst>
        </pc:spChg>
        <pc:grpChg chg="mod">
          <ac:chgData name="Tomaž Kralj (Span)" userId="c8beb8db-c14c-4a15-91c8-3bd57830db81" providerId="ADAL" clId="{0369DC5F-DB8C-4B5F-BA24-218258EE5733}" dt="2019-05-18T11:56:13.163" v="59" actId="1076"/>
          <ac:grpSpMkLst>
            <pc:docMk/>
            <pc:sldMk cId="202608162" sldId="1637"/>
            <ac:grpSpMk id="3" creationId="{9EFD62D8-BBE1-42F8-8132-D90ED46D1BB2}"/>
          </ac:grpSpMkLst>
        </pc:grpChg>
      </pc:sldChg>
      <pc:sldChg chg="modSp">
        <pc:chgData name="Tomaž Kralj (Span)" userId="c8beb8db-c14c-4a15-91c8-3bd57830db81" providerId="ADAL" clId="{0369DC5F-DB8C-4B5F-BA24-218258EE5733}" dt="2019-05-18T13:24:37.769" v="318" actId="1076"/>
        <pc:sldMkLst>
          <pc:docMk/>
          <pc:sldMk cId="3400983381" sldId="1639"/>
        </pc:sldMkLst>
        <pc:spChg chg="mod">
          <ac:chgData name="Tomaž Kralj (Span)" userId="c8beb8db-c14c-4a15-91c8-3bd57830db81" providerId="ADAL" clId="{0369DC5F-DB8C-4B5F-BA24-218258EE5733}" dt="2019-05-18T13:24:37.769" v="318" actId="1076"/>
          <ac:spMkLst>
            <pc:docMk/>
            <pc:sldMk cId="3400983381" sldId="1639"/>
            <ac:spMk id="2" creationId="{50A26635-C020-4FB8-8974-2332AE213CEA}"/>
          </ac:spMkLst>
        </pc:spChg>
        <pc:spChg chg="mod">
          <ac:chgData name="Tomaž Kralj (Span)" userId="c8beb8db-c14c-4a15-91c8-3bd57830db81" providerId="ADAL" clId="{0369DC5F-DB8C-4B5F-BA24-218258EE5733}" dt="2019-05-18T12:49:31.894" v="117" actId="6549"/>
          <ac:spMkLst>
            <pc:docMk/>
            <pc:sldMk cId="3400983381" sldId="1639"/>
            <ac:spMk id="12" creationId="{C165A50A-C7DF-4D07-8682-104AF075C15B}"/>
          </ac:spMkLst>
        </pc:spChg>
        <pc:spChg chg="mod">
          <ac:chgData name="Tomaž Kralj (Span)" userId="c8beb8db-c14c-4a15-91c8-3bd57830db81" providerId="ADAL" clId="{0369DC5F-DB8C-4B5F-BA24-218258EE5733}" dt="2019-05-18T12:50:21.157" v="124" actId="14100"/>
          <ac:spMkLst>
            <pc:docMk/>
            <pc:sldMk cId="3400983381" sldId="1639"/>
            <ac:spMk id="15" creationId="{8862DC78-91E6-4E97-865E-EACF20A4289F}"/>
          </ac:spMkLst>
        </pc:spChg>
        <pc:spChg chg="mod">
          <ac:chgData name="Tomaž Kralj (Span)" userId="c8beb8db-c14c-4a15-91c8-3bd57830db81" providerId="ADAL" clId="{0369DC5F-DB8C-4B5F-BA24-218258EE5733}" dt="2019-05-18T12:49:48.173" v="119" actId="14100"/>
          <ac:spMkLst>
            <pc:docMk/>
            <pc:sldMk cId="3400983381" sldId="1639"/>
            <ac:spMk id="16" creationId="{782F3ACF-7A83-42A1-B9D2-2CDD11842C75}"/>
          </ac:spMkLst>
        </pc:spChg>
        <pc:spChg chg="mod">
          <ac:chgData name="Tomaž Kralj (Span)" userId="c8beb8db-c14c-4a15-91c8-3bd57830db81" providerId="ADAL" clId="{0369DC5F-DB8C-4B5F-BA24-218258EE5733}" dt="2019-05-18T12:50:04.926" v="122" actId="14100"/>
          <ac:spMkLst>
            <pc:docMk/>
            <pc:sldMk cId="3400983381" sldId="1639"/>
            <ac:spMk id="17" creationId="{86D84D45-0C39-41CB-A892-D16F6EC15EEF}"/>
          </ac:spMkLst>
        </pc:spChg>
        <pc:spChg chg="mod">
          <ac:chgData name="Tomaž Kralj (Span)" userId="c8beb8db-c14c-4a15-91c8-3bd57830db81" providerId="ADAL" clId="{0369DC5F-DB8C-4B5F-BA24-218258EE5733}" dt="2019-05-18T12:49:51.622" v="120" actId="14100"/>
          <ac:spMkLst>
            <pc:docMk/>
            <pc:sldMk cId="3400983381" sldId="1639"/>
            <ac:spMk id="18" creationId="{DB9C37A6-F4F4-471C-A977-E499192277FA}"/>
          </ac:spMkLst>
        </pc:spChg>
        <pc:spChg chg="mod">
          <ac:chgData name="Tomaž Kralj (Span)" userId="c8beb8db-c14c-4a15-91c8-3bd57830db81" providerId="ADAL" clId="{0369DC5F-DB8C-4B5F-BA24-218258EE5733}" dt="2019-05-18T12:50:07.942" v="123" actId="14100"/>
          <ac:spMkLst>
            <pc:docMk/>
            <pc:sldMk cId="3400983381" sldId="1639"/>
            <ac:spMk id="19" creationId="{74106A66-8B48-4946-973E-B6B89797C77D}"/>
          </ac:spMkLst>
        </pc:spChg>
        <pc:spChg chg="mod">
          <ac:chgData name="Tomaž Kralj (Span)" userId="c8beb8db-c14c-4a15-91c8-3bd57830db81" providerId="ADAL" clId="{0369DC5F-DB8C-4B5F-BA24-218258EE5733}" dt="2019-05-18T12:49:58.667" v="121" actId="14100"/>
          <ac:spMkLst>
            <pc:docMk/>
            <pc:sldMk cId="3400983381" sldId="1639"/>
            <ac:spMk id="20" creationId="{9F78C4D6-AC65-4F7D-BAAF-12E394286F5B}"/>
          </ac:spMkLst>
        </pc:spChg>
        <pc:picChg chg="mod">
          <ac:chgData name="Tomaž Kralj (Span)" userId="c8beb8db-c14c-4a15-91c8-3bd57830db81" providerId="ADAL" clId="{0369DC5F-DB8C-4B5F-BA24-218258EE5733}" dt="2019-05-18T12:50:26.766" v="125" actId="1076"/>
          <ac:picMkLst>
            <pc:docMk/>
            <pc:sldMk cId="3400983381" sldId="1639"/>
            <ac:picMk id="4" creationId="{A8219F8C-F5A5-44D1-BE97-558EC084407B}"/>
          </ac:picMkLst>
        </pc:picChg>
      </pc:sldChg>
      <pc:sldChg chg="modSp">
        <pc:chgData name="Tomaž Kralj (Span)" userId="c8beb8db-c14c-4a15-91c8-3bd57830db81" providerId="ADAL" clId="{0369DC5F-DB8C-4B5F-BA24-218258EE5733}" dt="2019-05-18T13:28:51.437" v="339" actId="14100"/>
        <pc:sldMkLst>
          <pc:docMk/>
          <pc:sldMk cId="2128766883" sldId="3951"/>
        </pc:sldMkLst>
        <pc:spChg chg="mod">
          <ac:chgData name="Tomaž Kralj (Span)" userId="c8beb8db-c14c-4a15-91c8-3bd57830db81" providerId="ADAL" clId="{0369DC5F-DB8C-4B5F-BA24-218258EE5733}" dt="2019-05-18T13:28:10.152" v="333" actId="255"/>
          <ac:spMkLst>
            <pc:docMk/>
            <pc:sldMk cId="2128766883" sldId="3951"/>
            <ac:spMk id="70" creationId="{2B1F6309-67D6-DA48-8B7B-4891B95200CB}"/>
          </ac:spMkLst>
        </pc:spChg>
        <pc:spChg chg="mod">
          <ac:chgData name="Tomaž Kralj (Span)" userId="c8beb8db-c14c-4a15-91c8-3bd57830db81" providerId="ADAL" clId="{0369DC5F-DB8C-4B5F-BA24-218258EE5733}" dt="2019-05-18T13:28:16.085" v="334" actId="255"/>
          <ac:spMkLst>
            <pc:docMk/>
            <pc:sldMk cId="2128766883" sldId="3951"/>
            <ac:spMk id="71" creationId="{08BF98BB-6967-E84B-ACAD-1BA1F2F0426D}"/>
          </ac:spMkLst>
        </pc:spChg>
        <pc:spChg chg="mod">
          <ac:chgData name="Tomaž Kralj (Span)" userId="c8beb8db-c14c-4a15-91c8-3bd57830db81" providerId="ADAL" clId="{0369DC5F-DB8C-4B5F-BA24-218258EE5733}" dt="2019-05-18T13:28:23.129" v="335" actId="255"/>
          <ac:spMkLst>
            <pc:docMk/>
            <pc:sldMk cId="2128766883" sldId="3951"/>
            <ac:spMk id="72" creationId="{36F2DF16-5E7B-5440-856B-988E76537B4A}"/>
          </ac:spMkLst>
        </pc:spChg>
        <pc:spChg chg="mod">
          <ac:chgData name="Tomaž Kralj (Span)" userId="c8beb8db-c14c-4a15-91c8-3bd57830db81" providerId="ADAL" clId="{0369DC5F-DB8C-4B5F-BA24-218258EE5733}" dt="2019-05-18T13:28:35.290" v="336" actId="255"/>
          <ac:spMkLst>
            <pc:docMk/>
            <pc:sldMk cId="2128766883" sldId="3951"/>
            <ac:spMk id="73" creationId="{0841D26E-46D8-2342-84E3-E02CF516688A}"/>
          </ac:spMkLst>
        </pc:spChg>
        <pc:spChg chg="mod">
          <ac:chgData name="Tomaž Kralj (Span)" userId="c8beb8db-c14c-4a15-91c8-3bd57830db81" providerId="ADAL" clId="{0369DC5F-DB8C-4B5F-BA24-218258EE5733}" dt="2019-05-18T13:28:41.174" v="337" actId="255"/>
          <ac:spMkLst>
            <pc:docMk/>
            <pc:sldMk cId="2128766883" sldId="3951"/>
            <ac:spMk id="74" creationId="{EF5D6990-03D2-AE4A-8D8B-F17678EBC252}"/>
          </ac:spMkLst>
        </pc:spChg>
        <pc:spChg chg="mod">
          <ac:chgData name="Tomaž Kralj (Span)" userId="c8beb8db-c14c-4a15-91c8-3bd57830db81" providerId="ADAL" clId="{0369DC5F-DB8C-4B5F-BA24-218258EE5733}" dt="2019-05-18T13:28:51.437" v="339" actId="14100"/>
          <ac:spMkLst>
            <pc:docMk/>
            <pc:sldMk cId="2128766883" sldId="3951"/>
            <ac:spMk id="75" creationId="{8D8955CA-F5B8-8642-B086-D84B7A58BFDF}"/>
          </ac:spMkLst>
        </pc:spChg>
      </pc:sldChg>
      <pc:sldChg chg="modSp">
        <pc:chgData name="Tomaž Kralj (Span)" userId="c8beb8db-c14c-4a15-91c8-3bd57830db81" providerId="ADAL" clId="{0369DC5F-DB8C-4B5F-BA24-218258EE5733}" dt="2019-05-18T13:29:53.916" v="346" actId="120"/>
        <pc:sldMkLst>
          <pc:docMk/>
          <pc:sldMk cId="3452372024" sldId="3953"/>
        </pc:sldMkLst>
        <pc:spChg chg="mod">
          <ac:chgData name="Tomaž Kralj (Span)" userId="c8beb8db-c14c-4a15-91c8-3bd57830db81" providerId="ADAL" clId="{0369DC5F-DB8C-4B5F-BA24-218258EE5733}" dt="2019-05-18T13:29:53.916" v="346" actId="120"/>
          <ac:spMkLst>
            <pc:docMk/>
            <pc:sldMk cId="3452372024" sldId="3953"/>
            <ac:spMk id="2" creationId="{E359EECD-EE22-43D9-9D57-869ECB63E05A}"/>
          </ac:spMkLst>
        </pc:spChg>
      </pc:sldChg>
      <pc:sldChg chg="modSp">
        <pc:chgData name="Tomaž Kralj (Span)" userId="c8beb8db-c14c-4a15-91c8-3bd57830db81" providerId="ADAL" clId="{0369DC5F-DB8C-4B5F-BA24-218258EE5733}" dt="2019-05-18T13:25:03.677" v="321" actId="1076"/>
        <pc:sldMkLst>
          <pc:docMk/>
          <pc:sldMk cId="68588549" sldId="5751"/>
        </pc:sldMkLst>
        <pc:spChg chg="mod">
          <ac:chgData name="Tomaž Kralj (Span)" userId="c8beb8db-c14c-4a15-91c8-3bd57830db81" providerId="ADAL" clId="{0369DC5F-DB8C-4B5F-BA24-218258EE5733}" dt="2019-05-18T13:25:03.677" v="321" actId="1076"/>
          <ac:spMkLst>
            <pc:docMk/>
            <pc:sldMk cId="68588549" sldId="5751"/>
            <ac:spMk id="4" creationId="{71497C76-8434-47E0-9440-68EDC497EBB6}"/>
          </ac:spMkLst>
        </pc:spChg>
        <pc:spChg chg="mod">
          <ac:chgData name="Tomaž Kralj (Span)" userId="c8beb8db-c14c-4a15-91c8-3bd57830db81" providerId="ADAL" clId="{0369DC5F-DB8C-4B5F-BA24-218258EE5733}" dt="2019-05-18T12:58:37.050" v="204" actId="1076"/>
          <ac:spMkLst>
            <pc:docMk/>
            <pc:sldMk cId="68588549" sldId="5751"/>
            <ac:spMk id="5" creationId="{EF9F9B2F-7465-4E5A-A3EB-69BB3BFED947}"/>
          </ac:spMkLst>
        </pc:spChg>
        <pc:picChg chg="mod">
          <ac:chgData name="Tomaž Kralj (Span)" userId="c8beb8db-c14c-4a15-91c8-3bd57830db81" providerId="ADAL" clId="{0369DC5F-DB8C-4B5F-BA24-218258EE5733}" dt="2019-05-18T12:58:32.595" v="203" actId="14100"/>
          <ac:picMkLst>
            <pc:docMk/>
            <pc:sldMk cId="68588549" sldId="5751"/>
            <ac:picMk id="2" creationId="{5A44E061-7742-4CCE-8B4D-1B5C005683E4}"/>
          </ac:picMkLst>
        </pc:picChg>
      </pc:sldChg>
      <pc:sldChg chg="modSp">
        <pc:chgData name="Tomaž Kralj (Span)" userId="c8beb8db-c14c-4a15-91c8-3bd57830db81" providerId="ADAL" clId="{0369DC5F-DB8C-4B5F-BA24-218258EE5733}" dt="2019-05-18T13:01:52.111" v="259" actId="255"/>
        <pc:sldMkLst>
          <pc:docMk/>
          <pc:sldMk cId="2340899266" sldId="5752"/>
        </pc:sldMkLst>
        <pc:spChg chg="mod">
          <ac:chgData name="Tomaž Kralj (Span)" userId="c8beb8db-c14c-4a15-91c8-3bd57830db81" providerId="ADAL" clId="{0369DC5F-DB8C-4B5F-BA24-218258EE5733}" dt="2019-05-18T13:01:26.038" v="257" actId="1076"/>
          <ac:spMkLst>
            <pc:docMk/>
            <pc:sldMk cId="2340899266" sldId="5752"/>
            <ac:spMk id="2" creationId="{AA0F8193-5918-444C-BBE2-7556C866A34D}"/>
          </ac:spMkLst>
        </pc:spChg>
        <pc:spChg chg="mod">
          <ac:chgData name="Tomaž Kralj (Span)" userId="c8beb8db-c14c-4a15-91c8-3bd57830db81" providerId="ADAL" clId="{0369DC5F-DB8C-4B5F-BA24-218258EE5733}" dt="2019-05-18T13:01:52.111" v="259" actId="255"/>
          <ac:spMkLst>
            <pc:docMk/>
            <pc:sldMk cId="2340899266" sldId="5752"/>
            <ac:spMk id="4" creationId="{71497C76-8434-47E0-9440-68EDC497EBB6}"/>
          </ac:spMkLst>
        </pc:spChg>
        <pc:picChg chg="mod">
          <ac:chgData name="Tomaž Kralj (Span)" userId="c8beb8db-c14c-4a15-91c8-3bd57830db81" providerId="ADAL" clId="{0369DC5F-DB8C-4B5F-BA24-218258EE5733}" dt="2019-05-18T13:01:30.918" v="258" actId="1076"/>
          <ac:picMkLst>
            <pc:docMk/>
            <pc:sldMk cId="2340899266" sldId="5752"/>
            <ac:picMk id="12" creationId="{9EDFF77C-5269-4BFA-8673-19D3B904B25A}"/>
          </ac:picMkLst>
        </pc:picChg>
      </pc:sldChg>
      <pc:sldChg chg="modSp">
        <pc:chgData name="Tomaž Kralj (Span)" userId="c8beb8db-c14c-4a15-91c8-3bd57830db81" providerId="ADAL" clId="{0369DC5F-DB8C-4B5F-BA24-218258EE5733}" dt="2019-05-18T13:07:22.054" v="298" actId="1076"/>
        <pc:sldMkLst>
          <pc:docMk/>
          <pc:sldMk cId="3018835818" sldId="5754"/>
        </pc:sldMkLst>
        <pc:spChg chg="mod">
          <ac:chgData name="Tomaž Kralj (Span)" userId="c8beb8db-c14c-4a15-91c8-3bd57830db81" providerId="ADAL" clId="{0369DC5F-DB8C-4B5F-BA24-218258EE5733}" dt="2019-05-18T13:07:22.054" v="298" actId="1076"/>
          <ac:spMkLst>
            <pc:docMk/>
            <pc:sldMk cId="3018835818" sldId="5754"/>
            <ac:spMk id="3" creationId="{845FCDC5-223F-41E1-966D-976A55799D48}"/>
          </ac:spMkLst>
        </pc:spChg>
        <pc:spChg chg="mod">
          <ac:chgData name="Tomaž Kralj (Span)" userId="c8beb8db-c14c-4a15-91c8-3bd57830db81" providerId="ADAL" clId="{0369DC5F-DB8C-4B5F-BA24-218258EE5733}" dt="2019-05-18T13:06:58.248" v="296" actId="14100"/>
          <ac:spMkLst>
            <pc:docMk/>
            <pc:sldMk cId="3018835818" sldId="5754"/>
            <ac:spMk id="4" creationId="{71497C76-8434-47E0-9440-68EDC497EBB6}"/>
          </ac:spMkLst>
        </pc:spChg>
      </pc:sldChg>
      <pc:sldChg chg="modSp">
        <pc:chgData name="Tomaž Kralj (Span)" userId="c8beb8db-c14c-4a15-91c8-3bd57830db81" providerId="ADAL" clId="{0369DC5F-DB8C-4B5F-BA24-218258EE5733}" dt="2019-05-18T13:08:28.129" v="303" actId="1076"/>
        <pc:sldMkLst>
          <pc:docMk/>
          <pc:sldMk cId="1196946652" sldId="5755"/>
        </pc:sldMkLst>
        <pc:spChg chg="mod">
          <ac:chgData name="Tomaž Kralj (Span)" userId="c8beb8db-c14c-4a15-91c8-3bd57830db81" providerId="ADAL" clId="{0369DC5F-DB8C-4B5F-BA24-218258EE5733}" dt="2019-05-18T13:08:02.755" v="301" actId="255"/>
          <ac:spMkLst>
            <pc:docMk/>
            <pc:sldMk cId="1196946652" sldId="5755"/>
            <ac:spMk id="4" creationId="{71497C76-8434-47E0-9440-68EDC497EBB6}"/>
          </ac:spMkLst>
        </pc:spChg>
        <pc:spChg chg="mod">
          <ac:chgData name="Tomaž Kralj (Span)" userId="c8beb8db-c14c-4a15-91c8-3bd57830db81" providerId="ADAL" clId="{0369DC5F-DB8C-4B5F-BA24-218258EE5733}" dt="2019-05-18T13:08:28.129" v="303" actId="1076"/>
          <ac:spMkLst>
            <pc:docMk/>
            <pc:sldMk cId="1196946652" sldId="5755"/>
            <ac:spMk id="5" creationId="{5A4A2251-E32C-4CF7-BE27-1736DC31B844}"/>
          </ac:spMkLst>
        </pc:spChg>
      </pc:sldChg>
      <pc:sldChg chg="modSp">
        <pc:chgData name="Tomaž Kralj (Span)" userId="c8beb8db-c14c-4a15-91c8-3bd57830db81" providerId="ADAL" clId="{0369DC5F-DB8C-4B5F-BA24-218258EE5733}" dt="2019-05-18T12:59:19.417" v="208" actId="167"/>
        <pc:sldMkLst>
          <pc:docMk/>
          <pc:sldMk cId="0" sldId="5757"/>
        </pc:sldMkLst>
        <pc:spChg chg="mod">
          <ac:chgData name="Tomaž Kralj (Span)" userId="c8beb8db-c14c-4a15-91c8-3bd57830db81" providerId="ADAL" clId="{0369DC5F-DB8C-4B5F-BA24-218258EE5733}" dt="2019-05-18T12:59:13.691" v="207" actId="14100"/>
          <ac:spMkLst>
            <pc:docMk/>
            <pc:sldMk cId="0" sldId="5757"/>
            <ac:spMk id="2" creationId="{00000000-0000-0000-0000-000000000000}"/>
          </ac:spMkLst>
        </pc:spChg>
        <pc:spChg chg="mod">
          <ac:chgData name="Tomaž Kralj (Span)" userId="c8beb8db-c14c-4a15-91c8-3bd57830db81" providerId="ADAL" clId="{0369DC5F-DB8C-4B5F-BA24-218258EE5733}" dt="2019-05-18T12:58:54.090" v="205" actId="2711"/>
          <ac:spMkLst>
            <pc:docMk/>
            <pc:sldMk cId="0" sldId="5757"/>
            <ac:spMk id="3" creationId="{00000000-0000-0000-0000-000000000000}"/>
          </ac:spMkLst>
        </pc:spChg>
        <pc:picChg chg="ord">
          <ac:chgData name="Tomaž Kralj (Span)" userId="c8beb8db-c14c-4a15-91c8-3bd57830db81" providerId="ADAL" clId="{0369DC5F-DB8C-4B5F-BA24-218258EE5733}" dt="2019-05-18T12:59:19.417" v="208" actId="167"/>
          <ac:picMkLst>
            <pc:docMk/>
            <pc:sldMk cId="0" sldId="5757"/>
            <ac:picMk id="11" creationId="{C3F61617-521B-4941-9D5E-589A82D176C7}"/>
          </ac:picMkLst>
        </pc:picChg>
      </pc:sldChg>
      <pc:sldChg chg="modSp">
        <pc:chgData name="Tomaž Kralj (Span)" userId="c8beb8db-c14c-4a15-91c8-3bd57830db81" providerId="ADAL" clId="{0369DC5F-DB8C-4B5F-BA24-218258EE5733}" dt="2019-05-18T13:05:31.997" v="283" actId="1076"/>
        <pc:sldMkLst>
          <pc:docMk/>
          <pc:sldMk cId="1387427944" sldId="5758"/>
        </pc:sldMkLst>
        <pc:spChg chg="mod">
          <ac:chgData name="Tomaž Kralj (Span)" userId="c8beb8db-c14c-4a15-91c8-3bd57830db81" providerId="ADAL" clId="{0369DC5F-DB8C-4B5F-BA24-218258EE5733}" dt="2019-05-18T13:04:54.639" v="279" actId="1076"/>
          <ac:spMkLst>
            <pc:docMk/>
            <pc:sldMk cId="1387427944" sldId="5758"/>
            <ac:spMk id="4" creationId="{71497C76-8434-47E0-9440-68EDC497EBB6}"/>
          </ac:spMkLst>
        </pc:spChg>
        <pc:graphicFrameChg chg="mod ord">
          <ac:chgData name="Tomaž Kralj (Span)" userId="c8beb8db-c14c-4a15-91c8-3bd57830db81" providerId="ADAL" clId="{0369DC5F-DB8C-4B5F-BA24-218258EE5733}" dt="2019-05-18T13:05:31.997" v="283" actId="1076"/>
          <ac:graphicFrameMkLst>
            <pc:docMk/>
            <pc:sldMk cId="1387427944" sldId="5758"/>
            <ac:graphicFrameMk id="6" creationId="{1C44BA7D-BE8E-4244-B0B6-AD7B852C02A2}"/>
          </ac:graphicFrameMkLst>
        </pc:graphicFrameChg>
      </pc:sldChg>
      <pc:sldChg chg="addSp modSp modTransition">
        <pc:chgData name="Tomaž Kralj (Span)" userId="c8beb8db-c14c-4a15-91c8-3bd57830db81" providerId="ADAL" clId="{0369DC5F-DB8C-4B5F-BA24-218258EE5733}" dt="2019-05-18T13:27:39.050" v="331" actId="403"/>
        <pc:sldMkLst>
          <pc:docMk/>
          <pc:sldMk cId="1132288562" sldId="5759"/>
        </pc:sldMkLst>
        <pc:spChg chg="mod">
          <ac:chgData name="Tomaž Kralj (Span)" userId="c8beb8db-c14c-4a15-91c8-3bd57830db81" providerId="ADAL" clId="{0369DC5F-DB8C-4B5F-BA24-218258EE5733}" dt="2019-05-18T13:27:39.050" v="331" actId="403"/>
          <ac:spMkLst>
            <pc:docMk/>
            <pc:sldMk cId="1132288562" sldId="5759"/>
            <ac:spMk id="2" creationId="{43093840-B040-435D-A147-44871256B923}"/>
          </ac:spMkLst>
        </pc:spChg>
        <pc:spChg chg="add mod">
          <ac:chgData name="Tomaž Kralj (Span)" userId="c8beb8db-c14c-4a15-91c8-3bd57830db81" providerId="ADAL" clId="{0369DC5F-DB8C-4B5F-BA24-218258EE5733}" dt="2019-05-18T13:27:18.607" v="327"/>
          <ac:spMkLst>
            <pc:docMk/>
            <pc:sldMk cId="1132288562" sldId="5759"/>
            <ac:spMk id="3" creationId="{C7F08AD1-D8DC-4C9D-AF02-AABD51CF6206}"/>
          </ac:spMkLst>
        </pc:spChg>
        <pc:spChg chg="add mod">
          <ac:chgData name="Tomaž Kralj (Span)" userId="c8beb8db-c14c-4a15-91c8-3bd57830db81" providerId="ADAL" clId="{0369DC5F-DB8C-4B5F-BA24-218258EE5733}" dt="2019-05-18T13:27:18.607" v="327"/>
          <ac:spMkLst>
            <pc:docMk/>
            <pc:sldMk cId="1132288562" sldId="5759"/>
            <ac:spMk id="4" creationId="{D3CF50FD-CC21-4B9E-A6FE-A9E0E4AD6AEC}"/>
          </ac:spMkLst>
        </pc:spChg>
        <pc:spChg chg="add mod">
          <ac:chgData name="Tomaž Kralj (Span)" userId="c8beb8db-c14c-4a15-91c8-3bd57830db81" providerId="ADAL" clId="{0369DC5F-DB8C-4B5F-BA24-218258EE5733}" dt="2019-05-18T13:27:18.607" v="327"/>
          <ac:spMkLst>
            <pc:docMk/>
            <pc:sldMk cId="1132288562" sldId="5759"/>
            <ac:spMk id="5" creationId="{27D4D181-860E-41EE-870E-C6369520AB0E}"/>
          </ac:spMkLst>
        </pc:spChg>
        <pc:spChg chg="add mod">
          <ac:chgData name="Tomaž Kralj (Span)" userId="c8beb8db-c14c-4a15-91c8-3bd57830db81" providerId="ADAL" clId="{0369DC5F-DB8C-4B5F-BA24-218258EE5733}" dt="2019-05-18T13:27:18.607" v="327"/>
          <ac:spMkLst>
            <pc:docMk/>
            <pc:sldMk cId="1132288562" sldId="5759"/>
            <ac:spMk id="6" creationId="{B5AAF628-232D-4747-973C-20C1F32F3119}"/>
          </ac:spMkLst>
        </pc:spChg>
      </pc:sldChg>
      <pc:sldChg chg="modSp">
        <pc:chgData name="Tomaž Kralj (Span)" userId="c8beb8db-c14c-4a15-91c8-3bd57830db81" providerId="ADAL" clId="{0369DC5F-DB8C-4B5F-BA24-218258EE5733}" dt="2019-05-18T13:08:44.380" v="304" actId="2711"/>
        <pc:sldMkLst>
          <pc:docMk/>
          <pc:sldMk cId="1835936614" sldId="5760"/>
        </pc:sldMkLst>
        <pc:spChg chg="mod">
          <ac:chgData name="Tomaž Kralj (Span)" userId="c8beb8db-c14c-4a15-91c8-3bd57830db81" providerId="ADAL" clId="{0369DC5F-DB8C-4B5F-BA24-218258EE5733}" dt="2019-05-18T13:08:44.380" v="304" actId="2711"/>
          <ac:spMkLst>
            <pc:docMk/>
            <pc:sldMk cId="1835936614" sldId="5760"/>
            <ac:spMk id="2" creationId="{7E6AF66C-DBE3-435B-83DC-DDA375407F29}"/>
          </ac:spMkLst>
        </pc:spChg>
      </pc:sldChg>
      <pc:sldChg chg="modSp">
        <pc:chgData name="Tomaž Kralj (Span)" userId="c8beb8db-c14c-4a15-91c8-3bd57830db81" providerId="ADAL" clId="{0369DC5F-DB8C-4B5F-BA24-218258EE5733}" dt="2019-05-18T13:27:56.821" v="332" actId="255"/>
        <pc:sldMkLst>
          <pc:docMk/>
          <pc:sldMk cId="813108214" sldId="5763"/>
        </pc:sldMkLst>
        <pc:spChg chg="mod">
          <ac:chgData name="Tomaž Kralj (Span)" userId="c8beb8db-c14c-4a15-91c8-3bd57830db81" providerId="ADAL" clId="{0369DC5F-DB8C-4B5F-BA24-218258EE5733}" dt="2019-05-18T13:27:56.821" v="332" actId="255"/>
          <ac:spMkLst>
            <pc:docMk/>
            <pc:sldMk cId="813108214" sldId="5763"/>
            <ac:spMk id="2" creationId="{8DCA0CBA-D0A5-4491-B732-5BEC24F37724}"/>
          </ac:spMkLst>
        </pc:spChg>
      </pc:sldChg>
    </pc:docChg>
  </pc:docChgLst>
  <pc:docChgLst>
    <pc:chgData name="Tomaž Kralj (Span)" userId="c8beb8db-c14c-4a15-91c8-3bd57830db81" providerId="ADAL" clId="{627BB208-4732-4713-AA92-76E583FB05B8}"/>
    <pc:docChg chg="undo custSel mod addSld delSld modSld sldOrd delMainMaster">
      <pc:chgData name="Tomaž Kralj (Span)" userId="c8beb8db-c14c-4a15-91c8-3bd57830db81" providerId="ADAL" clId="{627BB208-4732-4713-AA92-76E583FB05B8}" dt="2019-05-20T17:06:29.449" v="1290" actId="2696"/>
      <pc:docMkLst>
        <pc:docMk/>
      </pc:docMkLst>
      <pc:sldChg chg="modSp modTransition">
        <pc:chgData name="Tomaž Kralj (Span)" userId="c8beb8db-c14c-4a15-91c8-3bd57830db81" providerId="ADAL" clId="{627BB208-4732-4713-AA92-76E583FB05B8}" dt="2019-05-20T17:00:16.441" v="1278"/>
        <pc:sldMkLst>
          <pc:docMk/>
          <pc:sldMk cId="526553436" sldId="256"/>
        </pc:sldMkLst>
        <pc:spChg chg="mod">
          <ac:chgData name="Tomaž Kralj (Span)" userId="c8beb8db-c14c-4a15-91c8-3bd57830db81" providerId="ADAL" clId="{627BB208-4732-4713-AA92-76E583FB05B8}" dt="2019-05-20T13:27:24.982" v="188" actId="1076"/>
          <ac:spMkLst>
            <pc:docMk/>
            <pc:sldMk cId="526553436" sldId="256"/>
            <ac:spMk id="4" creationId="{DEEF9C84-5B67-40F9-8BE4-9547B5C85BED}"/>
          </ac:spMkLst>
        </pc:spChg>
      </pc:sldChg>
      <pc:sldChg chg="modSp modTransition">
        <pc:chgData name="Tomaž Kralj (Span)" userId="c8beb8db-c14c-4a15-91c8-3bd57830db81" providerId="ADAL" clId="{627BB208-4732-4713-AA92-76E583FB05B8}" dt="2019-05-20T17:00:16.441" v="1278"/>
        <pc:sldMkLst>
          <pc:docMk/>
          <pc:sldMk cId="1370652918" sldId="257"/>
        </pc:sldMkLst>
        <pc:spChg chg="mod">
          <ac:chgData name="Tomaž Kralj (Span)" userId="c8beb8db-c14c-4a15-91c8-3bd57830db81" providerId="ADAL" clId="{627BB208-4732-4713-AA92-76E583FB05B8}" dt="2019-05-19T08:46:16.289" v="9" actId="207"/>
          <ac:spMkLst>
            <pc:docMk/>
            <pc:sldMk cId="1370652918" sldId="257"/>
            <ac:spMk id="4" creationId="{4B9B4211-6EAB-4BD5-9C94-3915A01EBA52}"/>
          </ac:spMkLst>
        </pc:spChg>
      </pc:sldChg>
      <pc:sldChg chg="modSp modTransition">
        <pc:chgData name="Tomaž Kralj (Span)" userId="c8beb8db-c14c-4a15-91c8-3bd57830db81" providerId="ADAL" clId="{627BB208-4732-4713-AA92-76E583FB05B8}" dt="2019-05-20T17:00:16.441" v="1278"/>
        <pc:sldMkLst>
          <pc:docMk/>
          <pc:sldMk cId="0" sldId="259"/>
        </pc:sldMkLst>
        <pc:spChg chg="mod">
          <ac:chgData name="Tomaž Kralj (Span)" userId="c8beb8db-c14c-4a15-91c8-3bd57830db81" providerId="ADAL" clId="{627BB208-4732-4713-AA92-76E583FB05B8}" dt="2019-05-20T16:28:44.813" v="980" actId="1076"/>
          <ac:spMkLst>
            <pc:docMk/>
            <pc:sldMk cId="0" sldId="259"/>
            <ac:spMk id="2" creationId="{07F16372-6528-41DD-9151-E6F067A7BE8D}"/>
          </ac:spMkLst>
        </pc:spChg>
        <pc:spChg chg="mod">
          <ac:chgData name="Tomaž Kralj (Span)" userId="c8beb8db-c14c-4a15-91c8-3bd57830db81" providerId="ADAL" clId="{627BB208-4732-4713-AA92-76E583FB05B8}" dt="2019-05-20T16:28:47.903" v="981" actId="1076"/>
          <ac:spMkLst>
            <pc:docMk/>
            <pc:sldMk cId="0" sldId="259"/>
            <ac:spMk id="16" creationId="{C16F0286-5A48-490D-B3FC-1B977DFDB000}"/>
          </ac:spMkLst>
        </pc:spChg>
        <pc:spChg chg="mod">
          <ac:chgData name="Tomaž Kralj (Span)" userId="c8beb8db-c14c-4a15-91c8-3bd57830db81" providerId="ADAL" clId="{627BB208-4732-4713-AA92-76E583FB05B8}" dt="2019-05-20T13:46:18.124" v="384" actId="790"/>
          <ac:spMkLst>
            <pc:docMk/>
            <pc:sldMk cId="0" sldId="259"/>
            <ac:spMk id="17" creationId="{AE7F94A6-DD29-43CF-AC3F-A43F20840936}"/>
          </ac:spMkLst>
        </pc:spChg>
        <pc:picChg chg="mod">
          <ac:chgData name="Tomaž Kralj (Span)" userId="c8beb8db-c14c-4a15-91c8-3bd57830db81" providerId="ADAL" clId="{627BB208-4732-4713-AA92-76E583FB05B8}" dt="2019-05-20T16:29:54.331" v="986" actId="1440"/>
          <ac:picMkLst>
            <pc:docMk/>
            <pc:sldMk cId="0" sldId="259"/>
            <ac:picMk id="10" creationId="{59DA2C92-EECD-4FD8-A7D4-E59FBC98E44B}"/>
          </ac:picMkLst>
        </pc:picChg>
      </pc:sldChg>
      <pc:sldChg chg="modSp modTransition">
        <pc:chgData name="Tomaž Kralj (Span)" userId="c8beb8db-c14c-4a15-91c8-3bd57830db81" providerId="ADAL" clId="{627BB208-4732-4713-AA92-76E583FB05B8}" dt="2019-05-20T17:00:16.441" v="1278"/>
        <pc:sldMkLst>
          <pc:docMk/>
          <pc:sldMk cId="0" sldId="282"/>
        </pc:sldMkLst>
        <pc:spChg chg="mod">
          <ac:chgData name="Tomaž Kralj (Span)" userId="c8beb8db-c14c-4a15-91c8-3bd57830db81" providerId="ADAL" clId="{627BB208-4732-4713-AA92-76E583FB05B8}" dt="2019-05-20T14:10:49.439" v="596" actId="1076"/>
          <ac:spMkLst>
            <pc:docMk/>
            <pc:sldMk cId="0" sldId="282"/>
            <ac:spMk id="2" creationId="{00000000-0000-0000-0000-000000000000}"/>
          </ac:spMkLst>
        </pc:spChg>
        <pc:spChg chg="mod">
          <ac:chgData name="Tomaž Kralj (Span)" userId="c8beb8db-c14c-4a15-91c8-3bd57830db81" providerId="ADAL" clId="{627BB208-4732-4713-AA92-76E583FB05B8}" dt="2019-05-20T13:49:11.528" v="390" actId="790"/>
          <ac:spMkLst>
            <pc:docMk/>
            <pc:sldMk cId="0" sldId="282"/>
            <ac:spMk id="7" creationId="{00000000-0000-0000-0000-000000000000}"/>
          </ac:spMkLst>
        </pc:spChg>
        <pc:spChg chg="mod">
          <ac:chgData name="Tomaž Kralj (Span)" userId="c8beb8db-c14c-4a15-91c8-3bd57830db81" providerId="ADAL" clId="{627BB208-4732-4713-AA92-76E583FB05B8}" dt="2019-05-20T13:59:03.418" v="432" actId="255"/>
          <ac:spMkLst>
            <pc:docMk/>
            <pc:sldMk cId="0" sldId="282"/>
            <ac:spMk id="8" creationId="{00000000-0000-0000-0000-000000000000}"/>
          </ac:spMkLst>
        </pc:spChg>
        <pc:spChg chg="mod">
          <ac:chgData name="Tomaž Kralj (Span)" userId="c8beb8db-c14c-4a15-91c8-3bd57830db81" providerId="ADAL" clId="{627BB208-4732-4713-AA92-76E583FB05B8}" dt="2019-05-20T13:55:01.693" v="416" actId="255"/>
          <ac:spMkLst>
            <pc:docMk/>
            <pc:sldMk cId="0" sldId="282"/>
            <ac:spMk id="9" creationId="{00000000-0000-0000-0000-000000000000}"/>
          </ac:spMkLst>
        </pc:spChg>
        <pc:spChg chg="mod">
          <ac:chgData name="Tomaž Kralj (Span)" userId="c8beb8db-c14c-4a15-91c8-3bd57830db81" providerId="ADAL" clId="{627BB208-4732-4713-AA92-76E583FB05B8}" dt="2019-05-20T13:53:23.718" v="392" actId="20577"/>
          <ac:spMkLst>
            <pc:docMk/>
            <pc:sldMk cId="0" sldId="282"/>
            <ac:spMk id="10" creationId="{00000000-0000-0000-0000-000000000000}"/>
          </ac:spMkLst>
        </pc:spChg>
        <pc:spChg chg="mod">
          <ac:chgData name="Tomaž Kralj (Span)" userId="c8beb8db-c14c-4a15-91c8-3bd57830db81" providerId="ADAL" clId="{627BB208-4732-4713-AA92-76E583FB05B8}" dt="2019-05-20T13:54:39.757" v="415" actId="255"/>
          <ac:spMkLst>
            <pc:docMk/>
            <pc:sldMk cId="0" sldId="282"/>
            <ac:spMk id="13" creationId="{00000000-0000-0000-0000-000000000000}"/>
          </ac:spMkLst>
        </pc:spChg>
        <pc:spChg chg="mod">
          <ac:chgData name="Tomaž Kralj (Span)" userId="c8beb8db-c14c-4a15-91c8-3bd57830db81" providerId="ADAL" clId="{627BB208-4732-4713-AA92-76E583FB05B8}" dt="2019-05-20T13:55:15.741" v="428" actId="20577"/>
          <ac:spMkLst>
            <pc:docMk/>
            <pc:sldMk cId="0" sldId="282"/>
            <ac:spMk id="14" creationId="{00000000-0000-0000-0000-000000000000}"/>
          </ac:spMkLst>
        </pc:spChg>
      </pc:sldChg>
      <pc:sldChg chg="modSp modTransition">
        <pc:chgData name="Tomaž Kralj (Span)" userId="c8beb8db-c14c-4a15-91c8-3bd57830db81" providerId="ADAL" clId="{627BB208-4732-4713-AA92-76E583FB05B8}" dt="2019-05-20T17:00:16.441" v="1278"/>
        <pc:sldMkLst>
          <pc:docMk/>
          <pc:sldMk cId="1668052442" sldId="422"/>
        </pc:sldMkLst>
        <pc:spChg chg="mod">
          <ac:chgData name="Tomaž Kralj (Span)" userId="c8beb8db-c14c-4a15-91c8-3bd57830db81" providerId="ADAL" clId="{627BB208-4732-4713-AA92-76E583FB05B8}" dt="2019-05-20T16:23:33.456" v="951" actId="20577"/>
          <ac:spMkLst>
            <pc:docMk/>
            <pc:sldMk cId="1668052442" sldId="422"/>
            <ac:spMk id="4" creationId="{00000000-0000-0000-0000-000000000000}"/>
          </ac:spMkLst>
        </pc:spChg>
      </pc:sldChg>
      <pc:sldChg chg="modTransition">
        <pc:chgData name="Tomaž Kralj (Span)" userId="c8beb8db-c14c-4a15-91c8-3bd57830db81" providerId="ADAL" clId="{627BB208-4732-4713-AA92-76E583FB05B8}" dt="2019-05-20T17:00:16.441" v="1278"/>
        <pc:sldMkLst>
          <pc:docMk/>
          <pc:sldMk cId="3370961877" sldId="425"/>
        </pc:sldMkLst>
      </pc:sldChg>
      <pc:sldChg chg="modSp modTransition">
        <pc:chgData name="Tomaž Kralj (Span)" userId="c8beb8db-c14c-4a15-91c8-3bd57830db81" providerId="ADAL" clId="{627BB208-4732-4713-AA92-76E583FB05B8}" dt="2019-05-20T17:04:17.004" v="1289" actId="20577"/>
        <pc:sldMkLst>
          <pc:docMk/>
          <pc:sldMk cId="479331386" sldId="1605"/>
        </pc:sldMkLst>
        <pc:spChg chg="mod">
          <ac:chgData name="Tomaž Kralj (Span)" userId="c8beb8db-c14c-4a15-91c8-3bd57830db81" providerId="ADAL" clId="{627BB208-4732-4713-AA92-76E583FB05B8}" dt="2019-05-20T17:04:17.004" v="1289" actId="20577"/>
          <ac:spMkLst>
            <pc:docMk/>
            <pc:sldMk cId="479331386" sldId="1605"/>
            <ac:spMk id="12" creationId="{0F7A4CE3-D85C-4D73-A1AC-AB03376BADDA}"/>
          </ac:spMkLst>
        </pc:spChg>
        <pc:spChg chg="mod">
          <ac:chgData name="Tomaž Kralj (Span)" userId="c8beb8db-c14c-4a15-91c8-3bd57830db81" providerId="ADAL" clId="{627BB208-4732-4713-AA92-76E583FB05B8}" dt="2019-05-20T16:27:58.692" v="976" actId="207"/>
          <ac:spMkLst>
            <pc:docMk/>
            <pc:sldMk cId="479331386" sldId="1605"/>
            <ac:spMk id="18" creationId="{06D77C3A-C053-491B-B82C-073F321E6633}"/>
          </ac:spMkLst>
        </pc:spChg>
        <pc:spChg chg="mod">
          <ac:chgData name="Tomaž Kralj (Span)" userId="c8beb8db-c14c-4a15-91c8-3bd57830db81" providerId="ADAL" clId="{627BB208-4732-4713-AA92-76E583FB05B8}" dt="2019-05-20T13:45:47.947" v="381" actId="790"/>
          <ac:spMkLst>
            <pc:docMk/>
            <pc:sldMk cId="479331386" sldId="1605"/>
            <ac:spMk id="20" creationId="{3F977A00-58B2-4A1F-A2A6-03EDFCDD6341}"/>
          </ac:spMkLst>
        </pc:spChg>
        <pc:picChg chg="mod">
          <ac:chgData name="Tomaž Kralj (Span)" userId="c8beb8db-c14c-4a15-91c8-3bd57830db81" providerId="ADAL" clId="{627BB208-4732-4713-AA92-76E583FB05B8}" dt="2019-05-20T16:29:45.692" v="985" actId="1440"/>
          <ac:picMkLst>
            <pc:docMk/>
            <pc:sldMk cId="479331386" sldId="1605"/>
            <ac:picMk id="17" creationId="{421E01E0-57EC-4FEE-BC44-F34548943883}"/>
          </ac:picMkLst>
        </pc:picChg>
      </pc:sldChg>
      <pc:sldChg chg="modTransition">
        <pc:chgData name="Tomaž Kralj (Span)" userId="c8beb8db-c14c-4a15-91c8-3bd57830db81" providerId="ADAL" clId="{627BB208-4732-4713-AA92-76E583FB05B8}" dt="2019-05-20T17:00:16.441" v="1278"/>
        <pc:sldMkLst>
          <pc:docMk/>
          <pc:sldMk cId="3193172977" sldId="1611"/>
        </pc:sldMkLst>
      </pc:sldChg>
      <pc:sldChg chg="modSp modTransition">
        <pc:chgData name="Tomaž Kralj (Span)" userId="c8beb8db-c14c-4a15-91c8-3bd57830db81" providerId="ADAL" clId="{627BB208-4732-4713-AA92-76E583FB05B8}" dt="2019-05-20T17:00:16.441" v="1278"/>
        <pc:sldMkLst>
          <pc:docMk/>
          <pc:sldMk cId="622100931" sldId="1636"/>
        </pc:sldMkLst>
        <pc:spChg chg="mod">
          <ac:chgData name="Tomaž Kralj (Span)" userId="c8beb8db-c14c-4a15-91c8-3bd57830db81" providerId="ADAL" clId="{627BB208-4732-4713-AA92-76E583FB05B8}" dt="2019-05-19T08:48:38.380" v="13" actId="1076"/>
          <ac:spMkLst>
            <pc:docMk/>
            <pc:sldMk cId="622100931" sldId="1636"/>
            <ac:spMk id="2" creationId="{00C9F50D-F677-4A5B-AFBC-D36A4136A5B2}"/>
          </ac:spMkLst>
        </pc:spChg>
      </pc:sldChg>
      <pc:sldChg chg="modSp modTransition">
        <pc:chgData name="Tomaž Kralj (Span)" userId="c8beb8db-c14c-4a15-91c8-3bd57830db81" providerId="ADAL" clId="{627BB208-4732-4713-AA92-76E583FB05B8}" dt="2019-05-20T17:00:16.441" v="1278"/>
        <pc:sldMkLst>
          <pc:docMk/>
          <pc:sldMk cId="202608162" sldId="1637"/>
        </pc:sldMkLst>
        <pc:spChg chg="mod">
          <ac:chgData name="Tomaž Kralj (Span)" userId="c8beb8db-c14c-4a15-91c8-3bd57830db81" providerId="ADAL" clId="{627BB208-4732-4713-AA92-76E583FB05B8}" dt="2019-05-20T13:28:53.312" v="191" actId="208"/>
          <ac:spMkLst>
            <pc:docMk/>
            <pc:sldMk cId="202608162" sldId="1637"/>
            <ac:spMk id="11" creationId="{E6234390-6D45-4BC7-9C9D-30A473DFF98A}"/>
          </ac:spMkLst>
        </pc:spChg>
      </pc:sldChg>
      <pc:sldChg chg="modTransition">
        <pc:chgData name="Tomaž Kralj (Span)" userId="c8beb8db-c14c-4a15-91c8-3bd57830db81" providerId="ADAL" clId="{627BB208-4732-4713-AA92-76E583FB05B8}" dt="2019-05-20T17:00:16.441" v="1278"/>
        <pc:sldMkLst>
          <pc:docMk/>
          <pc:sldMk cId="3855138931" sldId="1638"/>
        </pc:sldMkLst>
      </pc:sldChg>
      <pc:sldChg chg="modSp modTransition">
        <pc:chgData name="Tomaž Kralj (Span)" userId="c8beb8db-c14c-4a15-91c8-3bd57830db81" providerId="ADAL" clId="{627BB208-4732-4713-AA92-76E583FB05B8}" dt="2019-05-20T17:00:16.441" v="1278"/>
        <pc:sldMkLst>
          <pc:docMk/>
          <pc:sldMk cId="3400983381" sldId="1639"/>
        </pc:sldMkLst>
        <pc:spChg chg="mod">
          <ac:chgData name="Tomaž Kralj (Span)" userId="c8beb8db-c14c-4a15-91c8-3bd57830db81" providerId="ADAL" clId="{627BB208-4732-4713-AA92-76E583FB05B8}" dt="2019-05-20T16:27:00.478" v="963" actId="20577"/>
          <ac:spMkLst>
            <pc:docMk/>
            <pc:sldMk cId="3400983381" sldId="1639"/>
            <ac:spMk id="12" creationId="{C165A50A-C7DF-4D07-8682-104AF075C15B}"/>
          </ac:spMkLst>
        </pc:spChg>
        <pc:spChg chg="mod">
          <ac:chgData name="Tomaž Kralj (Span)" userId="c8beb8db-c14c-4a15-91c8-3bd57830db81" providerId="ADAL" clId="{627BB208-4732-4713-AA92-76E583FB05B8}" dt="2019-05-20T13:45:20.485" v="378" actId="790"/>
          <ac:spMkLst>
            <pc:docMk/>
            <pc:sldMk cId="3400983381" sldId="1639"/>
            <ac:spMk id="15" creationId="{8862DC78-91E6-4E97-865E-EACF20A4289F}"/>
          </ac:spMkLst>
        </pc:spChg>
        <pc:spChg chg="mod">
          <ac:chgData name="Tomaž Kralj (Span)" userId="c8beb8db-c14c-4a15-91c8-3bd57830db81" providerId="ADAL" clId="{627BB208-4732-4713-AA92-76E583FB05B8}" dt="2019-05-20T16:25:21.962" v="952" actId="207"/>
          <ac:spMkLst>
            <pc:docMk/>
            <pc:sldMk cId="3400983381" sldId="1639"/>
            <ac:spMk id="16" creationId="{782F3ACF-7A83-42A1-B9D2-2CDD11842C75}"/>
          </ac:spMkLst>
        </pc:spChg>
        <pc:spChg chg="mod">
          <ac:chgData name="Tomaž Kralj (Span)" userId="c8beb8db-c14c-4a15-91c8-3bd57830db81" providerId="ADAL" clId="{627BB208-4732-4713-AA92-76E583FB05B8}" dt="2019-05-20T16:25:25.768" v="953" actId="207"/>
          <ac:spMkLst>
            <pc:docMk/>
            <pc:sldMk cId="3400983381" sldId="1639"/>
            <ac:spMk id="17" creationId="{86D84D45-0C39-41CB-A892-D16F6EC15EEF}"/>
          </ac:spMkLst>
        </pc:spChg>
        <pc:spChg chg="mod">
          <ac:chgData name="Tomaž Kralj (Span)" userId="c8beb8db-c14c-4a15-91c8-3bd57830db81" providerId="ADAL" clId="{627BB208-4732-4713-AA92-76E583FB05B8}" dt="2019-05-20T16:25:29.009" v="954" actId="207"/>
          <ac:spMkLst>
            <pc:docMk/>
            <pc:sldMk cId="3400983381" sldId="1639"/>
            <ac:spMk id="19" creationId="{74106A66-8B48-4946-973E-B6B89797C77D}"/>
          </ac:spMkLst>
        </pc:spChg>
        <pc:picChg chg="mod">
          <ac:chgData name="Tomaž Kralj (Span)" userId="c8beb8db-c14c-4a15-91c8-3bd57830db81" providerId="ADAL" clId="{627BB208-4732-4713-AA92-76E583FB05B8}" dt="2019-05-20T16:25:40.465" v="956" actId="1076"/>
          <ac:picMkLst>
            <pc:docMk/>
            <pc:sldMk cId="3400983381" sldId="1639"/>
            <ac:picMk id="4" creationId="{A8219F8C-F5A5-44D1-BE97-558EC084407B}"/>
          </ac:picMkLst>
        </pc:picChg>
      </pc:sldChg>
      <pc:sldChg chg="del ord modTransition">
        <pc:chgData name="Tomaž Kralj (Span)" userId="c8beb8db-c14c-4a15-91c8-3bd57830db81" providerId="ADAL" clId="{627BB208-4732-4713-AA92-76E583FB05B8}" dt="2019-05-20T17:06:29.449" v="1290" actId="2696"/>
        <pc:sldMkLst>
          <pc:docMk/>
          <pc:sldMk cId="2349327652" sldId="1640"/>
        </pc:sldMkLst>
      </pc:sldChg>
      <pc:sldChg chg="del modTransition">
        <pc:chgData name="Tomaž Kralj (Span)" userId="c8beb8db-c14c-4a15-91c8-3bd57830db81" providerId="ADAL" clId="{627BB208-4732-4713-AA92-76E583FB05B8}" dt="2019-05-20T13:30:28.628" v="215" actId="2696"/>
        <pc:sldMkLst>
          <pc:docMk/>
          <pc:sldMk cId="0" sldId="2576"/>
        </pc:sldMkLst>
      </pc:sldChg>
      <pc:sldChg chg="del modTransition">
        <pc:chgData name="Tomaž Kralj (Span)" userId="c8beb8db-c14c-4a15-91c8-3bd57830db81" providerId="ADAL" clId="{627BB208-4732-4713-AA92-76E583FB05B8}" dt="2019-05-20T13:30:27.189" v="214" actId="2696"/>
        <pc:sldMkLst>
          <pc:docMk/>
          <pc:sldMk cId="0" sldId="2706"/>
        </pc:sldMkLst>
      </pc:sldChg>
      <pc:sldChg chg="del modTransition">
        <pc:chgData name="Tomaž Kralj (Span)" userId="c8beb8db-c14c-4a15-91c8-3bd57830db81" providerId="ADAL" clId="{627BB208-4732-4713-AA92-76E583FB05B8}" dt="2019-05-20T13:30:25.902" v="213" actId="2696"/>
        <pc:sldMkLst>
          <pc:docMk/>
          <pc:sldMk cId="0" sldId="2852"/>
        </pc:sldMkLst>
      </pc:sldChg>
      <pc:sldChg chg="del modTransition">
        <pc:chgData name="Tomaž Kralj (Span)" userId="c8beb8db-c14c-4a15-91c8-3bd57830db81" providerId="ADAL" clId="{627BB208-4732-4713-AA92-76E583FB05B8}" dt="2019-05-20T13:30:22.881" v="211" actId="2696"/>
        <pc:sldMkLst>
          <pc:docMk/>
          <pc:sldMk cId="0" sldId="2858"/>
        </pc:sldMkLst>
      </pc:sldChg>
      <pc:sldChg chg="del modTransition">
        <pc:chgData name="Tomaž Kralj (Span)" userId="c8beb8db-c14c-4a15-91c8-3bd57830db81" providerId="ADAL" clId="{627BB208-4732-4713-AA92-76E583FB05B8}" dt="2019-05-20T13:30:20.360" v="210" actId="2696"/>
        <pc:sldMkLst>
          <pc:docMk/>
          <pc:sldMk cId="0" sldId="2860"/>
        </pc:sldMkLst>
      </pc:sldChg>
      <pc:sldChg chg="del modTransition">
        <pc:chgData name="Tomaž Kralj (Span)" userId="c8beb8db-c14c-4a15-91c8-3bd57830db81" providerId="ADAL" clId="{627BB208-4732-4713-AA92-76E583FB05B8}" dt="2019-05-20T13:30:29.513" v="216" actId="2696"/>
        <pc:sldMkLst>
          <pc:docMk/>
          <pc:sldMk cId="0" sldId="2893"/>
        </pc:sldMkLst>
      </pc:sldChg>
      <pc:sldChg chg="del modTransition">
        <pc:chgData name="Tomaž Kralj (Span)" userId="c8beb8db-c14c-4a15-91c8-3bd57830db81" providerId="ADAL" clId="{627BB208-4732-4713-AA92-76E583FB05B8}" dt="2019-05-20T13:30:30.379" v="217" actId="2696"/>
        <pc:sldMkLst>
          <pc:docMk/>
          <pc:sldMk cId="0" sldId="2894"/>
        </pc:sldMkLst>
      </pc:sldChg>
      <pc:sldChg chg="del modTransition">
        <pc:chgData name="Tomaž Kralj (Span)" userId="c8beb8db-c14c-4a15-91c8-3bd57830db81" providerId="ADAL" clId="{627BB208-4732-4713-AA92-76E583FB05B8}" dt="2019-05-20T13:30:31.116" v="218" actId="2696"/>
        <pc:sldMkLst>
          <pc:docMk/>
          <pc:sldMk cId="0" sldId="2895"/>
        </pc:sldMkLst>
      </pc:sldChg>
      <pc:sldChg chg="modTransition">
        <pc:chgData name="Tomaž Kralj (Span)" userId="c8beb8db-c14c-4a15-91c8-3bd57830db81" providerId="ADAL" clId="{627BB208-4732-4713-AA92-76E583FB05B8}" dt="2019-05-20T17:00:16.441" v="1278"/>
        <pc:sldMkLst>
          <pc:docMk/>
          <pc:sldMk cId="2474238370" sldId="2901"/>
        </pc:sldMkLst>
      </pc:sldChg>
      <pc:sldChg chg="modTransition">
        <pc:chgData name="Tomaž Kralj (Span)" userId="c8beb8db-c14c-4a15-91c8-3bd57830db81" providerId="ADAL" clId="{627BB208-4732-4713-AA92-76E583FB05B8}" dt="2019-05-20T17:00:16.441" v="1278"/>
        <pc:sldMkLst>
          <pc:docMk/>
          <pc:sldMk cId="2128766883" sldId="3951"/>
        </pc:sldMkLst>
      </pc:sldChg>
      <pc:sldChg chg="modTransition">
        <pc:chgData name="Tomaž Kralj (Span)" userId="c8beb8db-c14c-4a15-91c8-3bd57830db81" providerId="ADAL" clId="{627BB208-4732-4713-AA92-76E583FB05B8}" dt="2019-05-20T17:00:16.441" v="1278"/>
        <pc:sldMkLst>
          <pc:docMk/>
          <pc:sldMk cId="3452372024" sldId="3953"/>
        </pc:sldMkLst>
      </pc:sldChg>
      <pc:sldChg chg="modSp modTransition">
        <pc:chgData name="Tomaž Kralj (Span)" userId="c8beb8db-c14c-4a15-91c8-3bd57830db81" providerId="ADAL" clId="{627BB208-4732-4713-AA92-76E583FB05B8}" dt="2019-05-20T17:00:16.441" v="1278"/>
        <pc:sldMkLst>
          <pc:docMk/>
          <pc:sldMk cId="68588549" sldId="5751"/>
        </pc:sldMkLst>
        <pc:spChg chg="mod">
          <ac:chgData name="Tomaž Kralj (Span)" userId="c8beb8db-c14c-4a15-91c8-3bd57830db81" providerId="ADAL" clId="{627BB208-4732-4713-AA92-76E583FB05B8}" dt="2019-05-20T13:46:32.284" v="386" actId="790"/>
          <ac:spMkLst>
            <pc:docMk/>
            <pc:sldMk cId="68588549" sldId="5751"/>
            <ac:spMk id="4" creationId="{71497C76-8434-47E0-9440-68EDC497EBB6}"/>
          </ac:spMkLst>
        </pc:spChg>
        <pc:spChg chg="mod">
          <ac:chgData name="Tomaž Kralj (Span)" userId="c8beb8db-c14c-4a15-91c8-3bd57830db81" providerId="ADAL" clId="{627BB208-4732-4713-AA92-76E583FB05B8}" dt="2019-05-20T16:31:09.392" v="993" actId="113"/>
          <ac:spMkLst>
            <pc:docMk/>
            <pc:sldMk cId="68588549" sldId="5751"/>
            <ac:spMk id="5" creationId="{EF9F9B2F-7465-4E5A-A3EB-69BB3BFED947}"/>
          </ac:spMkLst>
        </pc:spChg>
      </pc:sldChg>
      <pc:sldChg chg="modSp modTransition">
        <pc:chgData name="Tomaž Kralj (Span)" userId="c8beb8db-c14c-4a15-91c8-3bd57830db81" providerId="ADAL" clId="{627BB208-4732-4713-AA92-76E583FB05B8}" dt="2019-05-20T17:00:16.441" v="1278"/>
        <pc:sldMkLst>
          <pc:docMk/>
          <pc:sldMk cId="2340899266" sldId="5752"/>
        </pc:sldMkLst>
        <pc:spChg chg="mod">
          <ac:chgData name="Tomaž Kralj (Span)" userId="c8beb8db-c14c-4a15-91c8-3bd57830db81" providerId="ADAL" clId="{627BB208-4732-4713-AA92-76E583FB05B8}" dt="2019-05-20T13:48:37.446" v="389" actId="790"/>
          <ac:spMkLst>
            <pc:docMk/>
            <pc:sldMk cId="2340899266" sldId="5752"/>
            <ac:spMk id="2" creationId="{AA0F8193-5918-444C-BBE2-7556C866A34D}"/>
          </ac:spMkLst>
        </pc:spChg>
        <pc:spChg chg="mod">
          <ac:chgData name="Tomaž Kralj (Span)" userId="c8beb8db-c14c-4a15-91c8-3bd57830db81" providerId="ADAL" clId="{627BB208-4732-4713-AA92-76E583FB05B8}" dt="2019-05-20T14:10:36.240" v="594" actId="2711"/>
          <ac:spMkLst>
            <pc:docMk/>
            <pc:sldMk cId="2340899266" sldId="5752"/>
            <ac:spMk id="4" creationId="{71497C76-8434-47E0-9440-68EDC497EBB6}"/>
          </ac:spMkLst>
        </pc:spChg>
        <pc:picChg chg="mod">
          <ac:chgData name="Tomaž Kralj (Span)" userId="c8beb8db-c14c-4a15-91c8-3bd57830db81" providerId="ADAL" clId="{627BB208-4732-4713-AA92-76E583FB05B8}" dt="2019-05-20T16:30:26.319" v="987" actId="1440"/>
          <ac:picMkLst>
            <pc:docMk/>
            <pc:sldMk cId="2340899266" sldId="5752"/>
            <ac:picMk id="12" creationId="{9EDFF77C-5269-4BFA-8673-19D3B904B25A}"/>
          </ac:picMkLst>
        </pc:picChg>
      </pc:sldChg>
      <pc:sldChg chg="modSp modTransition">
        <pc:chgData name="Tomaž Kralj (Span)" userId="c8beb8db-c14c-4a15-91c8-3bd57830db81" providerId="ADAL" clId="{627BB208-4732-4713-AA92-76E583FB05B8}" dt="2019-05-20T17:00:16.441" v="1278"/>
        <pc:sldMkLst>
          <pc:docMk/>
          <pc:sldMk cId="3018835818" sldId="5754"/>
        </pc:sldMkLst>
        <pc:spChg chg="mod">
          <ac:chgData name="Tomaž Kralj (Span)" userId="c8beb8db-c14c-4a15-91c8-3bd57830db81" providerId="ADAL" clId="{627BB208-4732-4713-AA92-76E583FB05B8}" dt="2019-05-20T16:54:11.417" v="1110" actId="207"/>
          <ac:spMkLst>
            <pc:docMk/>
            <pc:sldMk cId="3018835818" sldId="5754"/>
            <ac:spMk id="3" creationId="{845FCDC5-223F-41E1-966D-976A55799D48}"/>
          </ac:spMkLst>
        </pc:spChg>
        <pc:spChg chg="mod">
          <ac:chgData name="Tomaž Kralj (Span)" userId="c8beb8db-c14c-4a15-91c8-3bd57830db81" providerId="ADAL" clId="{627BB208-4732-4713-AA92-76E583FB05B8}" dt="2019-05-20T14:11:21.627" v="599" actId="404"/>
          <ac:spMkLst>
            <pc:docMk/>
            <pc:sldMk cId="3018835818" sldId="5754"/>
            <ac:spMk id="4" creationId="{71497C76-8434-47E0-9440-68EDC497EBB6}"/>
          </ac:spMkLst>
        </pc:spChg>
      </pc:sldChg>
      <pc:sldChg chg="modSp modTransition">
        <pc:chgData name="Tomaž Kralj (Span)" userId="c8beb8db-c14c-4a15-91c8-3bd57830db81" providerId="ADAL" clId="{627BB208-4732-4713-AA92-76E583FB05B8}" dt="2019-05-20T17:00:16.441" v="1278"/>
        <pc:sldMkLst>
          <pc:docMk/>
          <pc:sldMk cId="1196946652" sldId="5755"/>
        </pc:sldMkLst>
        <pc:spChg chg="mod">
          <ac:chgData name="Tomaž Kralj (Span)" userId="c8beb8db-c14c-4a15-91c8-3bd57830db81" providerId="ADAL" clId="{627BB208-4732-4713-AA92-76E583FB05B8}" dt="2019-05-20T14:11:36.793" v="600" actId="2711"/>
          <ac:spMkLst>
            <pc:docMk/>
            <pc:sldMk cId="1196946652" sldId="5755"/>
            <ac:spMk id="4" creationId="{71497C76-8434-47E0-9440-68EDC497EBB6}"/>
          </ac:spMkLst>
        </pc:spChg>
      </pc:sldChg>
      <pc:sldChg chg="modSp modTransition">
        <pc:chgData name="Tomaž Kralj (Span)" userId="c8beb8db-c14c-4a15-91c8-3bd57830db81" providerId="ADAL" clId="{627BB208-4732-4713-AA92-76E583FB05B8}" dt="2019-05-20T17:02:23.508" v="1287" actId="1076"/>
        <pc:sldMkLst>
          <pc:docMk/>
          <pc:sldMk cId="0" sldId="5757"/>
        </pc:sldMkLst>
        <pc:spChg chg="mod">
          <ac:chgData name="Tomaž Kralj (Span)" userId="c8beb8db-c14c-4a15-91c8-3bd57830db81" providerId="ADAL" clId="{627BB208-4732-4713-AA92-76E583FB05B8}" dt="2019-05-20T17:01:57.953" v="1282" actId="14100"/>
          <ac:spMkLst>
            <pc:docMk/>
            <pc:sldMk cId="0" sldId="5757"/>
            <ac:spMk id="2" creationId="{00000000-0000-0000-0000-000000000000}"/>
          </ac:spMkLst>
        </pc:spChg>
        <pc:picChg chg="mod modCrop">
          <ac:chgData name="Tomaž Kralj (Span)" userId="c8beb8db-c14c-4a15-91c8-3bd57830db81" providerId="ADAL" clId="{627BB208-4732-4713-AA92-76E583FB05B8}" dt="2019-05-20T17:02:23.508" v="1287" actId="1076"/>
          <ac:picMkLst>
            <pc:docMk/>
            <pc:sldMk cId="0" sldId="5757"/>
            <ac:picMk id="11" creationId="{C3F61617-521B-4941-9D5E-589A82D176C7}"/>
          </ac:picMkLst>
        </pc:picChg>
      </pc:sldChg>
      <pc:sldChg chg="modSp modTransition">
        <pc:chgData name="Tomaž Kralj (Span)" userId="c8beb8db-c14c-4a15-91c8-3bd57830db81" providerId="ADAL" clId="{627BB208-4732-4713-AA92-76E583FB05B8}" dt="2019-05-20T17:00:16.441" v="1278"/>
        <pc:sldMkLst>
          <pc:docMk/>
          <pc:sldMk cId="1387427944" sldId="5758"/>
        </pc:sldMkLst>
        <pc:spChg chg="mod">
          <ac:chgData name="Tomaž Kralj (Span)" userId="c8beb8db-c14c-4a15-91c8-3bd57830db81" providerId="ADAL" clId="{627BB208-4732-4713-AA92-76E583FB05B8}" dt="2019-05-20T14:10:24.586" v="593" actId="2711"/>
          <ac:spMkLst>
            <pc:docMk/>
            <pc:sldMk cId="1387427944" sldId="5758"/>
            <ac:spMk id="4" creationId="{71497C76-8434-47E0-9440-68EDC497EBB6}"/>
          </ac:spMkLst>
        </pc:spChg>
      </pc:sldChg>
      <pc:sldChg chg="addSp delSp modSp add del mod modTransition setBg setClrOvrMap">
        <pc:chgData name="Tomaž Kralj (Span)" userId="c8beb8db-c14c-4a15-91c8-3bd57830db81" providerId="ADAL" clId="{627BB208-4732-4713-AA92-76E583FB05B8}" dt="2019-05-20T17:00:16.441" v="1278"/>
        <pc:sldMkLst>
          <pc:docMk/>
          <pc:sldMk cId="1132288562" sldId="5759"/>
        </pc:sldMkLst>
        <pc:spChg chg="mod ord">
          <ac:chgData name="Tomaž Kralj (Span)" userId="c8beb8db-c14c-4a15-91c8-3bd57830db81" providerId="ADAL" clId="{627BB208-4732-4713-AA92-76E583FB05B8}" dt="2019-05-20T16:37:20.167" v="1024" actId="26606"/>
          <ac:spMkLst>
            <pc:docMk/>
            <pc:sldMk cId="1132288562" sldId="5759"/>
            <ac:spMk id="2" creationId="{43093840-B040-435D-A147-44871256B923}"/>
          </ac:spMkLst>
        </pc:spChg>
        <pc:spChg chg="del">
          <ac:chgData name="Tomaž Kralj (Span)" userId="c8beb8db-c14c-4a15-91c8-3bd57830db81" providerId="ADAL" clId="{627BB208-4732-4713-AA92-76E583FB05B8}" dt="2019-05-19T08:51:55.038" v="40" actId="26606"/>
          <ac:spMkLst>
            <pc:docMk/>
            <pc:sldMk cId="1132288562" sldId="5759"/>
            <ac:spMk id="3" creationId="{C7F08AD1-D8DC-4C9D-AF02-AABD51CF6206}"/>
          </ac:spMkLst>
        </pc:spChg>
        <pc:spChg chg="del">
          <ac:chgData name="Tomaž Kralj (Span)" userId="c8beb8db-c14c-4a15-91c8-3bd57830db81" providerId="ADAL" clId="{627BB208-4732-4713-AA92-76E583FB05B8}" dt="2019-05-19T08:49:43.977" v="15" actId="931"/>
          <ac:spMkLst>
            <pc:docMk/>
            <pc:sldMk cId="1132288562" sldId="5759"/>
            <ac:spMk id="4" creationId="{D3CF50FD-CC21-4B9E-A6FE-A9E0E4AD6AEC}"/>
          </ac:spMkLst>
        </pc:spChg>
        <pc:spChg chg="del">
          <ac:chgData name="Tomaž Kralj (Span)" userId="c8beb8db-c14c-4a15-91c8-3bd57830db81" providerId="ADAL" clId="{627BB208-4732-4713-AA92-76E583FB05B8}" dt="2019-05-19T08:50:55.006" v="26" actId="931"/>
          <ac:spMkLst>
            <pc:docMk/>
            <pc:sldMk cId="1132288562" sldId="5759"/>
            <ac:spMk id="5" creationId="{27D4D181-860E-41EE-870E-C6369520AB0E}"/>
          </ac:spMkLst>
        </pc:spChg>
        <pc:spChg chg="del">
          <ac:chgData name="Tomaž Kralj (Span)" userId="c8beb8db-c14c-4a15-91c8-3bd57830db81" providerId="ADAL" clId="{627BB208-4732-4713-AA92-76E583FB05B8}" dt="2019-05-19T08:51:45.735" v="38" actId="931"/>
          <ac:spMkLst>
            <pc:docMk/>
            <pc:sldMk cId="1132288562" sldId="5759"/>
            <ac:spMk id="6" creationId="{B5AAF628-232D-4747-973C-20C1F32F3119}"/>
          </ac:spMkLst>
        </pc:spChg>
        <pc:spChg chg="add del mod">
          <ac:chgData name="Tomaž Kralj (Span)" userId="c8beb8db-c14c-4a15-91c8-3bd57830db81" providerId="ADAL" clId="{627BB208-4732-4713-AA92-76E583FB05B8}" dt="2019-05-19T08:50:42.162" v="23" actId="931"/>
          <ac:spMkLst>
            <pc:docMk/>
            <pc:sldMk cId="1132288562" sldId="5759"/>
            <ac:spMk id="9" creationId="{48F8D0DC-E03A-424A-9AB0-41F62C352B6B}"/>
          </ac:spMkLst>
        </pc:spChg>
        <pc:spChg chg="add del">
          <ac:chgData name="Tomaž Kralj (Span)" userId="c8beb8db-c14c-4a15-91c8-3bd57830db81" providerId="ADAL" clId="{627BB208-4732-4713-AA92-76E583FB05B8}" dt="2019-05-19T08:54:39.230" v="49" actId="26606"/>
          <ac:spMkLst>
            <pc:docMk/>
            <pc:sldMk cId="1132288562" sldId="5759"/>
            <ac:spMk id="20" creationId="{0C45045A-6083-4B3E-956A-67582337527D}"/>
          </ac:spMkLst>
        </pc:spChg>
        <pc:spChg chg="add del">
          <ac:chgData name="Tomaž Kralj (Span)" userId="c8beb8db-c14c-4a15-91c8-3bd57830db81" providerId="ADAL" clId="{627BB208-4732-4713-AA92-76E583FB05B8}" dt="2019-05-19T08:54:39.230" v="49" actId="26606"/>
          <ac:spMkLst>
            <pc:docMk/>
            <pc:sldMk cId="1132288562" sldId="5759"/>
            <ac:spMk id="22" creationId="{42875DDC-0225-45F8-B745-78688F2D1ADC}"/>
          </ac:spMkLst>
        </pc:spChg>
        <pc:spChg chg="add del">
          <ac:chgData name="Tomaž Kralj (Span)" userId="c8beb8db-c14c-4a15-91c8-3bd57830db81" providerId="ADAL" clId="{627BB208-4732-4713-AA92-76E583FB05B8}" dt="2019-05-19T08:54:39.230" v="49" actId="26606"/>
          <ac:spMkLst>
            <pc:docMk/>
            <pc:sldMk cId="1132288562" sldId="5759"/>
            <ac:spMk id="24" creationId="{12617755-D451-4BAF-9B55-518297BFF42D}"/>
          </ac:spMkLst>
        </pc:spChg>
        <pc:spChg chg="add del">
          <ac:chgData name="Tomaž Kralj (Span)" userId="c8beb8db-c14c-4a15-91c8-3bd57830db81" providerId="ADAL" clId="{627BB208-4732-4713-AA92-76E583FB05B8}" dt="2019-05-20T16:34:08.207" v="998" actId="26606"/>
          <ac:spMkLst>
            <pc:docMk/>
            <pc:sldMk cId="1132288562" sldId="5759"/>
            <ac:spMk id="31" creationId="{247AB924-1B87-43FC-B7C7-B112D5C51A0E}"/>
          </ac:spMkLst>
        </pc:spChg>
        <pc:spChg chg="add del">
          <ac:chgData name="Tomaž Kralj (Span)" userId="c8beb8db-c14c-4a15-91c8-3bd57830db81" providerId="ADAL" clId="{627BB208-4732-4713-AA92-76E583FB05B8}" dt="2019-05-20T16:35:54.752" v="1008" actId="26606"/>
          <ac:spMkLst>
            <pc:docMk/>
            <pc:sldMk cId="1132288562" sldId="5759"/>
            <ac:spMk id="42" creationId="{F3FE55B4-2EE5-4A4A-AD80-1A14F660FEF5}"/>
          </ac:spMkLst>
        </pc:spChg>
        <pc:spChg chg="add del">
          <ac:chgData name="Tomaž Kralj (Span)" userId="c8beb8db-c14c-4a15-91c8-3bd57830db81" providerId="ADAL" clId="{627BB208-4732-4713-AA92-76E583FB05B8}" dt="2019-05-20T16:35:54.752" v="1008" actId="26606"/>
          <ac:spMkLst>
            <pc:docMk/>
            <pc:sldMk cId="1132288562" sldId="5759"/>
            <ac:spMk id="43" creationId="{C6B8CC7F-3622-46E3-9272-E1956397D21B}"/>
          </ac:spMkLst>
        </pc:spChg>
        <pc:spChg chg="add del">
          <ac:chgData name="Tomaž Kralj (Span)" userId="c8beb8db-c14c-4a15-91c8-3bd57830db81" providerId="ADAL" clId="{627BB208-4732-4713-AA92-76E583FB05B8}" dt="2019-05-20T16:35:54.752" v="1008" actId="26606"/>
          <ac:spMkLst>
            <pc:docMk/>
            <pc:sldMk cId="1132288562" sldId="5759"/>
            <ac:spMk id="46" creationId="{F62B8A8C-A996-46DA-AB61-1A4DD707348F}"/>
          </ac:spMkLst>
        </pc:spChg>
        <pc:spChg chg="add del">
          <ac:chgData name="Tomaž Kralj (Span)" userId="c8beb8db-c14c-4a15-91c8-3bd57830db81" providerId="ADAL" clId="{627BB208-4732-4713-AA92-76E583FB05B8}" dt="2019-05-20T16:35:54.752" v="1008" actId="26606"/>
          <ac:spMkLst>
            <pc:docMk/>
            <pc:sldMk cId="1132288562" sldId="5759"/>
            <ac:spMk id="48" creationId="{F429BE5F-6DE0-4144-A557-3BE62DC2D816}"/>
          </ac:spMkLst>
        </pc:spChg>
        <pc:spChg chg="add del">
          <ac:chgData name="Tomaž Kralj (Span)" userId="c8beb8db-c14c-4a15-91c8-3bd57830db81" providerId="ADAL" clId="{627BB208-4732-4713-AA92-76E583FB05B8}" dt="2019-05-20T16:35:54.752" v="1008" actId="26606"/>
          <ac:spMkLst>
            <pc:docMk/>
            <pc:sldMk cId="1132288562" sldId="5759"/>
            <ac:spMk id="50" creationId="{CE1EFC02-FB03-4241-83C8-4FBA4CAD6570}"/>
          </ac:spMkLst>
        </pc:spChg>
        <pc:spChg chg="add del">
          <ac:chgData name="Tomaž Kralj (Span)" userId="c8beb8db-c14c-4a15-91c8-3bd57830db81" providerId="ADAL" clId="{627BB208-4732-4713-AA92-76E583FB05B8}" dt="2019-05-20T16:36:24.311" v="1014" actId="26606"/>
          <ac:spMkLst>
            <pc:docMk/>
            <pc:sldMk cId="1132288562" sldId="5759"/>
            <ac:spMk id="55" creationId="{9B789048-32EE-491B-8CBF-558344FDB2E8}"/>
          </ac:spMkLst>
        </pc:spChg>
        <pc:spChg chg="add del">
          <ac:chgData name="Tomaž Kralj (Span)" userId="c8beb8db-c14c-4a15-91c8-3bd57830db81" providerId="ADAL" clId="{627BB208-4732-4713-AA92-76E583FB05B8}" dt="2019-05-20T16:36:24.311" v="1014" actId="26606"/>
          <ac:spMkLst>
            <pc:docMk/>
            <pc:sldMk cId="1132288562" sldId="5759"/>
            <ac:spMk id="59" creationId="{07500BEA-8A07-45E9-9219-40FBEECD558C}"/>
          </ac:spMkLst>
        </pc:spChg>
        <pc:spChg chg="add del">
          <ac:chgData name="Tomaž Kralj (Span)" userId="c8beb8db-c14c-4a15-91c8-3bd57830db81" providerId="ADAL" clId="{627BB208-4732-4713-AA92-76E583FB05B8}" dt="2019-05-20T16:36:24.311" v="1014" actId="26606"/>
          <ac:spMkLst>
            <pc:docMk/>
            <pc:sldMk cId="1132288562" sldId="5759"/>
            <ac:spMk id="61" creationId="{F006ACBB-A8A7-4C1B-9832-A4BFEDD2E9EF}"/>
          </ac:spMkLst>
        </pc:spChg>
        <pc:spChg chg="add del">
          <ac:chgData name="Tomaž Kralj (Span)" userId="c8beb8db-c14c-4a15-91c8-3bd57830db81" providerId="ADAL" clId="{627BB208-4732-4713-AA92-76E583FB05B8}" dt="2019-05-20T16:36:24.311" v="1014" actId="26606"/>
          <ac:spMkLst>
            <pc:docMk/>
            <pc:sldMk cId="1132288562" sldId="5759"/>
            <ac:spMk id="63" creationId="{46664683-CA82-4BDA-BCF2-581458074112}"/>
          </ac:spMkLst>
        </pc:spChg>
        <pc:spChg chg="add del">
          <ac:chgData name="Tomaž Kralj (Span)" userId="c8beb8db-c14c-4a15-91c8-3bd57830db81" providerId="ADAL" clId="{627BB208-4732-4713-AA92-76E583FB05B8}" dt="2019-05-20T16:36:24.286" v="1013" actId="26606"/>
          <ac:spMkLst>
            <pc:docMk/>
            <pc:sldMk cId="1132288562" sldId="5759"/>
            <ac:spMk id="68" creationId="{74DEA32D-DC21-471A-97C9-7A43FF59ADD9}"/>
          </ac:spMkLst>
        </pc:spChg>
        <pc:spChg chg="add del">
          <ac:chgData name="Tomaž Kralj (Span)" userId="c8beb8db-c14c-4a15-91c8-3bd57830db81" providerId="ADAL" clId="{627BB208-4732-4713-AA92-76E583FB05B8}" dt="2019-05-20T16:36:24.286" v="1013" actId="26606"/>
          <ac:spMkLst>
            <pc:docMk/>
            <pc:sldMk cId="1132288562" sldId="5759"/>
            <ac:spMk id="70" creationId="{7695D806-0BD6-41DF-81C3-D8C135B40B03}"/>
          </ac:spMkLst>
        </pc:spChg>
        <pc:spChg chg="add del">
          <ac:chgData name="Tomaž Kralj (Span)" userId="c8beb8db-c14c-4a15-91c8-3bd57830db81" providerId="ADAL" clId="{627BB208-4732-4713-AA92-76E583FB05B8}" dt="2019-05-20T16:36:24.286" v="1013" actId="26606"/>
          <ac:spMkLst>
            <pc:docMk/>
            <pc:sldMk cId="1132288562" sldId="5759"/>
            <ac:spMk id="72" creationId="{5351B1B0-ABAE-4DCC-9C3E-ACDF4485F8E7}"/>
          </ac:spMkLst>
        </pc:spChg>
        <pc:spChg chg="add del">
          <ac:chgData name="Tomaž Kralj (Span)" userId="c8beb8db-c14c-4a15-91c8-3bd57830db81" providerId="ADAL" clId="{627BB208-4732-4713-AA92-76E583FB05B8}" dt="2019-05-20T16:37:20.167" v="1024" actId="26606"/>
          <ac:spMkLst>
            <pc:docMk/>
            <pc:sldMk cId="1132288562" sldId="5759"/>
            <ac:spMk id="74" creationId="{4F329563-0961-4426-90D2-2DF4888E5461}"/>
          </ac:spMkLst>
        </pc:spChg>
        <pc:spChg chg="add del">
          <ac:chgData name="Tomaž Kralj (Span)" userId="c8beb8db-c14c-4a15-91c8-3bd57830db81" providerId="ADAL" clId="{627BB208-4732-4713-AA92-76E583FB05B8}" dt="2019-05-20T16:37:20.167" v="1024" actId="26606"/>
          <ac:spMkLst>
            <pc:docMk/>
            <pc:sldMk cId="1132288562" sldId="5759"/>
            <ac:spMk id="75" creationId="{0C45045A-6083-4B3E-956A-67582337527D}"/>
          </ac:spMkLst>
        </pc:spChg>
        <pc:spChg chg="add del">
          <ac:chgData name="Tomaž Kralj (Span)" userId="c8beb8db-c14c-4a15-91c8-3bd57830db81" providerId="ADAL" clId="{627BB208-4732-4713-AA92-76E583FB05B8}" dt="2019-05-20T16:37:20.167" v="1024" actId="26606"/>
          <ac:spMkLst>
            <pc:docMk/>
            <pc:sldMk cId="1132288562" sldId="5759"/>
            <ac:spMk id="76" creationId="{12617755-D451-4BAF-9B55-518297BFF42D}"/>
          </ac:spMkLst>
        </pc:spChg>
        <pc:spChg chg="add del">
          <ac:chgData name="Tomaž Kralj (Span)" userId="c8beb8db-c14c-4a15-91c8-3bd57830db81" providerId="ADAL" clId="{627BB208-4732-4713-AA92-76E583FB05B8}" dt="2019-05-20T16:37:20.167" v="1024" actId="26606"/>
          <ac:spMkLst>
            <pc:docMk/>
            <pc:sldMk cId="1132288562" sldId="5759"/>
            <ac:spMk id="77" creationId="{EBD2B2B2-1395-4E7B-87A0-BD34551C01B6}"/>
          </ac:spMkLst>
        </pc:spChg>
        <pc:spChg chg="add del">
          <ac:chgData name="Tomaž Kralj (Span)" userId="c8beb8db-c14c-4a15-91c8-3bd57830db81" providerId="ADAL" clId="{627BB208-4732-4713-AA92-76E583FB05B8}" dt="2019-05-20T16:37:20.167" v="1024" actId="26606"/>
          <ac:spMkLst>
            <pc:docMk/>
            <pc:sldMk cId="1132288562" sldId="5759"/>
            <ac:spMk id="78" creationId="{86C062C2-3673-4248-BE21-B51B16E63267}"/>
          </ac:spMkLst>
        </pc:spChg>
        <pc:spChg chg="add del">
          <ac:chgData name="Tomaž Kralj (Span)" userId="c8beb8db-c14c-4a15-91c8-3bd57830db81" providerId="ADAL" clId="{627BB208-4732-4713-AA92-76E583FB05B8}" dt="2019-05-20T16:37:20.167" v="1024" actId="26606"/>
          <ac:spMkLst>
            <pc:docMk/>
            <pc:sldMk cId="1132288562" sldId="5759"/>
            <ac:spMk id="79" creationId="{42875DDC-0225-45F8-B745-78688F2D1ADC}"/>
          </ac:spMkLst>
        </pc:spChg>
        <pc:spChg chg="add del">
          <ac:chgData name="Tomaž Kralj (Span)" userId="c8beb8db-c14c-4a15-91c8-3bd57830db81" providerId="ADAL" clId="{627BB208-4732-4713-AA92-76E583FB05B8}" dt="2019-05-20T16:37:20.167" v="1024" actId="26606"/>
          <ac:spMkLst>
            <pc:docMk/>
            <pc:sldMk cId="1132288562" sldId="5759"/>
            <ac:spMk id="84" creationId="{14D8491E-61E0-4939-B77E-8B58E1127457}"/>
          </ac:spMkLst>
        </pc:spChg>
        <pc:spChg chg="add del">
          <ac:chgData name="Tomaž Kralj (Span)" userId="c8beb8db-c14c-4a15-91c8-3bd57830db81" providerId="ADAL" clId="{627BB208-4732-4713-AA92-76E583FB05B8}" dt="2019-05-20T16:37:20.167" v="1024" actId="26606"/>
          <ac:spMkLst>
            <pc:docMk/>
            <pc:sldMk cId="1132288562" sldId="5759"/>
            <ac:spMk id="86" creationId="{E2129A46-8F64-4F45-A226-F09DCA07BFF9}"/>
          </ac:spMkLst>
        </pc:spChg>
        <pc:picChg chg="add del mod">
          <ac:chgData name="Tomaž Kralj (Span)" userId="c8beb8db-c14c-4a15-91c8-3bd57830db81" providerId="ADAL" clId="{627BB208-4732-4713-AA92-76E583FB05B8}" dt="2019-05-19T08:50:31.738" v="22" actId="478"/>
          <ac:picMkLst>
            <pc:docMk/>
            <pc:sldMk cId="1132288562" sldId="5759"/>
            <ac:picMk id="8" creationId="{769AFEBF-6E65-4AFF-8396-29859D6A9BF2}"/>
          </ac:picMkLst>
        </pc:picChg>
        <pc:picChg chg="add mod ord">
          <ac:chgData name="Tomaž Kralj (Span)" userId="c8beb8db-c14c-4a15-91c8-3bd57830db81" providerId="ADAL" clId="{627BB208-4732-4713-AA92-76E583FB05B8}" dt="2019-05-20T16:37:20.167" v="1024" actId="26606"/>
          <ac:picMkLst>
            <pc:docMk/>
            <pc:sldMk cId="1132288562" sldId="5759"/>
            <ac:picMk id="11" creationId="{8DED4639-2D5E-42FF-889E-7A4A771A7C91}"/>
          </ac:picMkLst>
        </pc:picChg>
        <pc:picChg chg="add mod ord">
          <ac:chgData name="Tomaž Kralj (Span)" userId="c8beb8db-c14c-4a15-91c8-3bd57830db81" providerId="ADAL" clId="{627BB208-4732-4713-AA92-76E583FB05B8}" dt="2019-05-20T16:37:20.167" v="1024" actId="26606"/>
          <ac:picMkLst>
            <pc:docMk/>
            <pc:sldMk cId="1132288562" sldId="5759"/>
            <ac:picMk id="13" creationId="{2034BAFF-D02B-4876-A257-8CF4437A95F6}"/>
          </ac:picMkLst>
        </pc:picChg>
        <pc:picChg chg="add mod ord">
          <ac:chgData name="Tomaž Kralj (Span)" userId="c8beb8db-c14c-4a15-91c8-3bd57830db81" providerId="ADAL" clId="{627BB208-4732-4713-AA92-76E583FB05B8}" dt="2019-05-20T16:37:20.167" v="1024" actId="26606"/>
          <ac:picMkLst>
            <pc:docMk/>
            <pc:sldMk cId="1132288562" sldId="5759"/>
            <ac:picMk id="15" creationId="{EAA1992B-D270-447E-93D8-1DB32B716DA7}"/>
          </ac:picMkLst>
        </pc:picChg>
        <pc:picChg chg="add del">
          <ac:chgData name="Tomaž Kralj (Span)" userId="c8beb8db-c14c-4a15-91c8-3bd57830db81" providerId="ADAL" clId="{627BB208-4732-4713-AA92-76E583FB05B8}" dt="2019-05-20T16:35:54.752" v="1008" actId="26606"/>
          <ac:picMkLst>
            <pc:docMk/>
            <pc:sldMk cId="1132288562" sldId="5759"/>
            <ac:picMk id="44" creationId="{7267E9C1-58F1-46EE-9BBE-108764BF9E2F}"/>
          </ac:picMkLst>
        </pc:picChg>
        <pc:picChg chg="add del">
          <ac:chgData name="Tomaž Kralj (Span)" userId="c8beb8db-c14c-4a15-91c8-3bd57830db81" providerId="ADAL" clId="{627BB208-4732-4713-AA92-76E583FB05B8}" dt="2019-05-20T16:36:24.311" v="1014" actId="26606"/>
          <ac:picMkLst>
            <pc:docMk/>
            <pc:sldMk cId="1132288562" sldId="5759"/>
            <ac:picMk id="57" creationId="{1B6DA64E-EB13-4B6B-B5C7-EDB6E8B29A16}"/>
          </ac:picMkLst>
        </pc:picChg>
        <pc:cxnChg chg="add del">
          <ac:chgData name="Tomaž Kralj (Span)" userId="c8beb8db-c14c-4a15-91c8-3bd57830db81" providerId="ADAL" clId="{627BB208-4732-4713-AA92-76E583FB05B8}" dt="2019-05-20T16:34:08.207" v="998" actId="26606"/>
          <ac:cxnSpMkLst>
            <pc:docMk/>
            <pc:sldMk cId="1132288562" sldId="5759"/>
            <ac:cxnSpMk id="29" creationId="{99AE2756-0FC4-4155-83E7-58AAAB63E757}"/>
          </ac:cxnSpMkLst>
        </pc:cxnChg>
        <pc:cxnChg chg="add del">
          <ac:chgData name="Tomaž Kralj (Span)" userId="c8beb8db-c14c-4a15-91c8-3bd57830db81" providerId="ADAL" clId="{627BB208-4732-4713-AA92-76E583FB05B8}" dt="2019-05-20T16:34:08.207" v="998" actId="26606"/>
          <ac:cxnSpMkLst>
            <pc:docMk/>
            <pc:sldMk cId="1132288562" sldId="5759"/>
            <ac:cxnSpMk id="33" creationId="{818DC98F-4057-4645-B948-F604F39A9CFE}"/>
          </ac:cxnSpMkLst>
        </pc:cxnChg>
        <pc:cxnChg chg="add del">
          <ac:chgData name="Tomaž Kralj (Span)" userId="c8beb8db-c14c-4a15-91c8-3bd57830db81" providerId="ADAL" clId="{627BB208-4732-4713-AA92-76E583FB05B8}" dt="2019-05-20T16:34:08.207" v="998" actId="26606"/>
          <ac:cxnSpMkLst>
            <pc:docMk/>
            <pc:sldMk cId="1132288562" sldId="5759"/>
            <ac:cxnSpMk id="35" creationId="{DAD2B705-4A9B-408D-AA80-4F41045E09DE}"/>
          </ac:cxnSpMkLst>
        </pc:cxnChg>
        <pc:cxnChg chg="add del">
          <ac:chgData name="Tomaž Kralj (Span)" userId="c8beb8db-c14c-4a15-91c8-3bd57830db81" providerId="ADAL" clId="{627BB208-4732-4713-AA92-76E583FB05B8}" dt="2019-05-20T16:34:08.173" v="997" actId="26606"/>
          <ac:cxnSpMkLst>
            <pc:docMk/>
            <pc:sldMk cId="1132288562" sldId="5759"/>
            <ac:cxnSpMk id="40" creationId="{8F880EF2-DF79-4D9D-8F11-E91D48C79741}"/>
          </ac:cxnSpMkLst>
        </pc:cxnChg>
      </pc:sldChg>
      <pc:sldChg chg="addSp delSp modSp mod modTransition setBg setClrOvrMap">
        <pc:chgData name="Tomaž Kralj (Span)" userId="c8beb8db-c14c-4a15-91c8-3bd57830db81" providerId="ADAL" clId="{627BB208-4732-4713-AA92-76E583FB05B8}" dt="2019-05-20T17:00:16.441" v="1278"/>
        <pc:sldMkLst>
          <pc:docMk/>
          <pc:sldMk cId="1835936614" sldId="5760"/>
        </pc:sldMkLst>
        <pc:spChg chg="del mod">
          <ac:chgData name="Tomaž Kralj (Span)" userId="c8beb8db-c14c-4a15-91c8-3bd57830db81" providerId="ADAL" clId="{627BB208-4732-4713-AA92-76E583FB05B8}" dt="2019-05-19T08:57:38.473" v="95" actId="478"/>
          <ac:spMkLst>
            <pc:docMk/>
            <pc:sldMk cId="1835936614" sldId="5760"/>
            <ac:spMk id="2" creationId="{7E6AF66C-DBE3-435B-83DC-DDA375407F29}"/>
          </ac:spMkLst>
        </pc:spChg>
        <pc:spChg chg="mod">
          <ac:chgData name="Tomaž Kralj (Span)" userId="c8beb8db-c14c-4a15-91c8-3bd57830db81" providerId="ADAL" clId="{627BB208-4732-4713-AA92-76E583FB05B8}" dt="2019-05-20T16:56:34.753" v="1275" actId="1076"/>
          <ac:spMkLst>
            <pc:docMk/>
            <pc:sldMk cId="1835936614" sldId="5760"/>
            <ac:spMk id="3" creationId="{082C1B03-24AD-48D3-B550-3C57BBE8E6DB}"/>
          </ac:spMkLst>
        </pc:spChg>
        <pc:spChg chg="add del mod">
          <ac:chgData name="Tomaž Kralj (Span)" userId="c8beb8db-c14c-4a15-91c8-3bd57830db81" providerId="ADAL" clId="{627BB208-4732-4713-AA92-76E583FB05B8}" dt="2019-05-19T08:57:42.292" v="96" actId="478"/>
          <ac:spMkLst>
            <pc:docMk/>
            <pc:sldMk cId="1835936614" sldId="5760"/>
            <ac:spMk id="6" creationId="{9BD860CF-A67E-4A0E-B26B-1447D08C465B}"/>
          </ac:spMkLst>
        </pc:spChg>
        <pc:spChg chg="add">
          <ac:chgData name="Tomaž Kralj (Span)" userId="c8beb8db-c14c-4a15-91c8-3bd57830db81" providerId="ADAL" clId="{627BB208-4732-4713-AA92-76E583FB05B8}" dt="2019-05-19T08:57:31.588" v="94" actId="26606"/>
          <ac:spMkLst>
            <pc:docMk/>
            <pc:sldMk cId="1835936614" sldId="5760"/>
            <ac:spMk id="10" creationId="{CF62D2A7-8207-488C-9F46-316BA81A16C8}"/>
          </ac:spMkLst>
        </pc:spChg>
        <pc:spChg chg="add">
          <ac:chgData name="Tomaž Kralj (Span)" userId="c8beb8db-c14c-4a15-91c8-3bd57830db81" providerId="ADAL" clId="{627BB208-4732-4713-AA92-76E583FB05B8}" dt="2019-05-19T08:57:31.588" v="94" actId="26606"/>
          <ac:spMkLst>
            <pc:docMk/>
            <pc:sldMk cId="1835936614" sldId="5760"/>
            <ac:spMk id="12" creationId="{52AC6D7F-F068-4E11-BB06-F601D89BB980}"/>
          </ac:spMkLst>
        </pc:spChg>
        <pc:picChg chg="add mod">
          <ac:chgData name="Tomaž Kralj (Span)" userId="c8beb8db-c14c-4a15-91c8-3bd57830db81" providerId="ADAL" clId="{627BB208-4732-4713-AA92-76E583FB05B8}" dt="2019-05-19T08:57:31.588" v="94" actId="26606"/>
          <ac:picMkLst>
            <pc:docMk/>
            <pc:sldMk cId="1835936614" sldId="5760"/>
            <ac:picMk id="5" creationId="{02836A9F-3BA1-4986-BB66-2BE0A72154E4}"/>
          </ac:picMkLst>
        </pc:picChg>
      </pc:sldChg>
      <pc:sldChg chg="addSp delSp modSp mod modTransition setBg">
        <pc:chgData name="Tomaž Kralj (Span)" userId="c8beb8db-c14c-4a15-91c8-3bd57830db81" providerId="ADAL" clId="{627BB208-4732-4713-AA92-76E583FB05B8}" dt="2019-05-20T17:00:16.441" v="1278"/>
        <pc:sldMkLst>
          <pc:docMk/>
          <pc:sldMk cId="2249675003" sldId="5761"/>
        </pc:sldMkLst>
        <pc:spChg chg="del mod">
          <ac:chgData name="Tomaž Kralj (Span)" userId="c8beb8db-c14c-4a15-91c8-3bd57830db81" providerId="ADAL" clId="{627BB208-4732-4713-AA92-76E583FB05B8}" dt="2019-05-19T09:03:11.025" v="179" actId="478"/>
          <ac:spMkLst>
            <pc:docMk/>
            <pc:sldMk cId="2249675003" sldId="5761"/>
            <ac:spMk id="2" creationId="{4AE030BB-C305-4F10-A06E-CFCEBFF2ADEB}"/>
          </ac:spMkLst>
        </pc:spChg>
        <pc:spChg chg="add del">
          <ac:chgData name="Tomaž Kralj (Span)" userId="c8beb8db-c14c-4a15-91c8-3bd57830db81" providerId="ADAL" clId="{627BB208-4732-4713-AA92-76E583FB05B8}" dt="2019-05-19T09:02:23.474" v="172" actId="26606"/>
          <ac:spMkLst>
            <pc:docMk/>
            <pc:sldMk cId="2249675003" sldId="5761"/>
            <ac:spMk id="3" creationId="{95FE0B99-1E5E-490D-BA18-3B9ADA0BC770}"/>
          </ac:spMkLst>
        </pc:spChg>
        <pc:spChg chg="add del mod">
          <ac:chgData name="Tomaž Kralj (Span)" userId="c8beb8db-c14c-4a15-91c8-3bd57830db81" providerId="ADAL" clId="{627BB208-4732-4713-AA92-76E583FB05B8}" dt="2019-05-19T09:03:13.500" v="180" actId="478"/>
          <ac:spMkLst>
            <pc:docMk/>
            <pc:sldMk cId="2249675003" sldId="5761"/>
            <ac:spMk id="4" creationId="{A054C9B1-DF9D-47FE-997F-447FA5DB70F4}"/>
          </ac:spMkLst>
        </pc:spChg>
        <pc:spChg chg="add del">
          <ac:chgData name="Tomaž Kralj (Span)" userId="c8beb8db-c14c-4a15-91c8-3bd57830db81" providerId="ADAL" clId="{627BB208-4732-4713-AA92-76E583FB05B8}" dt="2019-05-19T09:02:55.301" v="178" actId="26606"/>
          <ac:spMkLst>
            <pc:docMk/>
            <pc:sldMk cId="2249675003" sldId="5761"/>
            <ac:spMk id="8" creationId="{8D70B121-56F4-4848-B38B-182089D909FA}"/>
          </ac:spMkLst>
        </pc:spChg>
        <pc:spChg chg="add del">
          <ac:chgData name="Tomaž Kralj (Span)" userId="c8beb8db-c14c-4a15-91c8-3bd57830db81" providerId="ADAL" clId="{627BB208-4732-4713-AA92-76E583FB05B8}" dt="2019-05-19T09:02:23.432" v="171" actId="26606"/>
          <ac:spMkLst>
            <pc:docMk/>
            <pc:sldMk cId="2249675003" sldId="5761"/>
            <ac:spMk id="10" creationId="{46C2E80F-49A6-4372-B103-219D417A55ED}"/>
          </ac:spMkLst>
        </pc:spChg>
        <pc:spChg chg="add del">
          <ac:chgData name="Tomaž Kralj (Span)" userId="c8beb8db-c14c-4a15-91c8-3bd57830db81" providerId="ADAL" clId="{627BB208-4732-4713-AA92-76E583FB05B8}" dt="2019-05-19T09:02:55.301" v="178" actId="26606"/>
          <ac:spMkLst>
            <pc:docMk/>
            <pc:sldMk cId="2249675003" sldId="5761"/>
            <ac:spMk id="13" creationId="{95FE0B99-1E5E-490D-BA18-3B9ADA0BC770}"/>
          </ac:spMkLst>
        </pc:spChg>
        <pc:spChg chg="add del">
          <ac:chgData name="Tomaž Kralj (Span)" userId="c8beb8db-c14c-4a15-91c8-3bd57830db81" providerId="ADAL" clId="{627BB208-4732-4713-AA92-76E583FB05B8}" dt="2019-05-19T09:02:43.966" v="175" actId="26606"/>
          <ac:spMkLst>
            <pc:docMk/>
            <pc:sldMk cId="2249675003" sldId="5761"/>
            <ac:spMk id="20" creationId="{BE95D989-81FA-4BAD-9AD5-E46CEDA91B36}"/>
          </ac:spMkLst>
        </pc:spChg>
        <pc:spChg chg="add del">
          <ac:chgData name="Tomaž Kralj (Span)" userId="c8beb8db-c14c-4a15-91c8-3bd57830db81" providerId="ADAL" clId="{627BB208-4732-4713-AA92-76E583FB05B8}" dt="2019-05-19T09:02:43.966" v="175" actId="26606"/>
          <ac:spMkLst>
            <pc:docMk/>
            <pc:sldMk cId="2249675003" sldId="5761"/>
            <ac:spMk id="22" creationId="{156189E5-8A3E-4CFD-B71B-CCD0F8495E56}"/>
          </ac:spMkLst>
        </pc:spChg>
        <pc:spChg chg="add del">
          <ac:chgData name="Tomaž Kralj (Span)" userId="c8beb8db-c14c-4a15-91c8-3bd57830db81" providerId="ADAL" clId="{627BB208-4732-4713-AA92-76E583FB05B8}" dt="2019-05-19T09:02:55.190" v="177" actId="26606"/>
          <ac:spMkLst>
            <pc:docMk/>
            <pc:sldMk cId="2249675003" sldId="5761"/>
            <ac:spMk id="24" creationId="{46C2E80F-49A6-4372-B103-219D417A55ED}"/>
          </ac:spMkLst>
        </pc:spChg>
        <pc:spChg chg="add">
          <ac:chgData name="Tomaž Kralj (Span)" userId="c8beb8db-c14c-4a15-91c8-3bd57830db81" providerId="ADAL" clId="{627BB208-4732-4713-AA92-76E583FB05B8}" dt="2019-05-19T09:02:55.301" v="178" actId="26606"/>
          <ac:spMkLst>
            <pc:docMk/>
            <pc:sldMk cId="2249675003" sldId="5761"/>
            <ac:spMk id="27" creationId="{BE95D989-81FA-4BAD-9AD5-E46CEDA91B36}"/>
          </ac:spMkLst>
        </pc:spChg>
        <pc:spChg chg="add">
          <ac:chgData name="Tomaž Kralj (Span)" userId="c8beb8db-c14c-4a15-91c8-3bd57830db81" providerId="ADAL" clId="{627BB208-4732-4713-AA92-76E583FB05B8}" dt="2019-05-19T09:02:55.301" v="178" actId="26606"/>
          <ac:spMkLst>
            <pc:docMk/>
            <pc:sldMk cId="2249675003" sldId="5761"/>
            <ac:spMk id="28" creationId="{156189E5-8A3E-4CFD-B71B-CCD0F8495E56}"/>
          </ac:spMkLst>
        </pc:spChg>
        <pc:graphicFrameChg chg="add del">
          <ac:chgData name="Tomaž Kralj (Span)" userId="c8beb8db-c14c-4a15-91c8-3bd57830db81" providerId="ADAL" clId="{627BB208-4732-4713-AA92-76E583FB05B8}" dt="2019-05-19T09:02:16.792" v="169" actId="26606"/>
          <ac:graphicFrameMkLst>
            <pc:docMk/>
            <pc:sldMk cId="2249675003" sldId="5761"/>
            <ac:graphicFrameMk id="5" creationId="{53176F13-529C-46F7-B736-DFD54FC991A4}"/>
          </ac:graphicFrameMkLst>
        </pc:graphicFrameChg>
        <pc:graphicFrameChg chg="add del">
          <ac:chgData name="Tomaž Kralj (Span)" userId="c8beb8db-c14c-4a15-91c8-3bd57830db81" providerId="ADAL" clId="{627BB208-4732-4713-AA92-76E583FB05B8}" dt="2019-05-19T09:02:23.432" v="171" actId="26606"/>
          <ac:graphicFrameMkLst>
            <pc:docMk/>
            <pc:sldMk cId="2249675003" sldId="5761"/>
            <ac:graphicFrameMk id="7" creationId="{1FE1F9C1-D3AF-4732-A801-15B06011D2EC}"/>
          </ac:graphicFrameMkLst>
        </pc:graphicFrameChg>
        <pc:graphicFrameChg chg="add del">
          <ac:chgData name="Tomaž Kralj (Span)" userId="c8beb8db-c14c-4a15-91c8-3bd57830db81" providerId="ADAL" clId="{627BB208-4732-4713-AA92-76E583FB05B8}" dt="2019-05-19T09:02:43.966" v="175" actId="26606"/>
          <ac:graphicFrameMkLst>
            <pc:docMk/>
            <pc:sldMk cId="2249675003" sldId="5761"/>
            <ac:graphicFrameMk id="15" creationId="{B8AB7869-166C-486A-AB28-BA23042CDA0F}"/>
          </ac:graphicFrameMkLst>
        </pc:graphicFrameChg>
        <pc:graphicFrameChg chg="add del">
          <ac:chgData name="Tomaž Kralj (Span)" userId="c8beb8db-c14c-4a15-91c8-3bd57830db81" providerId="ADAL" clId="{627BB208-4732-4713-AA92-76E583FB05B8}" dt="2019-05-19T09:02:55.190" v="177" actId="26606"/>
          <ac:graphicFrameMkLst>
            <pc:docMk/>
            <pc:sldMk cId="2249675003" sldId="5761"/>
            <ac:graphicFrameMk id="25" creationId="{27424377-57F6-461C-AA0C-8D77AEDDBE4F}"/>
          </ac:graphicFrameMkLst>
        </pc:graphicFrameChg>
        <pc:graphicFrameChg chg="add mod">
          <ac:chgData name="Tomaž Kralj (Span)" userId="c8beb8db-c14c-4a15-91c8-3bd57830db81" providerId="ADAL" clId="{627BB208-4732-4713-AA92-76E583FB05B8}" dt="2019-05-19T09:04:03.803" v="187" actId="1076"/>
          <ac:graphicFrameMkLst>
            <pc:docMk/>
            <pc:sldMk cId="2249675003" sldId="5761"/>
            <ac:graphicFrameMk id="29" creationId="{B8AB7869-166C-486A-AB28-BA23042CDA0F}"/>
          </ac:graphicFrameMkLst>
        </pc:graphicFrameChg>
        <pc:picChg chg="add mod">
          <ac:chgData name="Tomaž Kralj (Span)" userId="c8beb8db-c14c-4a15-91c8-3bd57830db81" providerId="ADAL" clId="{627BB208-4732-4713-AA92-76E583FB05B8}" dt="2019-05-19T09:03:38.286" v="184" actId="1076"/>
          <ac:picMkLst>
            <pc:docMk/>
            <pc:sldMk cId="2249675003" sldId="5761"/>
            <ac:picMk id="9" creationId="{B17ADFE3-5078-4422-8F57-75EC550E4BBC}"/>
          </ac:picMkLst>
        </pc:picChg>
        <pc:cxnChg chg="add del">
          <ac:chgData name="Tomaž Kralj (Span)" userId="c8beb8db-c14c-4a15-91c8-3bd57830db81" providerId="ADAL" clId="{627BB208-4732-4713-AA92-76E583FB05B8}" dt="2019-05-19T09:02:55.301" v="178" actId="26606"/>
          <ac:cxnSpMkLst>
            <pc:docMk/>
            <pc:sldMk cId="2249675003" sldId="5761"/>
            <ac:cxnSpMk id="12" creationId="{2D72A2C9-F3CA-4216-8BAD-FA4C970C3C4E}"/>
          </ac:cxnSpMkLst>
        </pc:cxnChg>
      </pc:sldChg>
      <pc:sldChg chg="addSp delSp modSp mod modTransition setBg">
        <pc:chgData name="Tomaž Kralj (Span)" userId="c8beb8db-c14c-4a15-91c8-3bd57830db81" providerId="ADAL" clId="{627BB208-4732-4713-AA92-76E583FB05B8}" dt="2019-05-20T17:00:16.441" v="1278"/>
        <pc:sldMkLst>
          <pc:docMk/>
          <pc:sldMk cId="3378229343" sldId="5762"/>
        </pc:sldMkLst>
        <pc:spChg chg="del mod">
          <ac:chgData name="Tomaž Kralj (Span)" userId="c8beb8db-c14c-4a15-91c8-3bd57830db81" providerId="ADAL" clId="{627BB208-4732-4713-AA92-76E583FB05B8}" dt="2019-05-19T09:00:34.878" v="160" actId="478"/>
          <ac:spMkLst>
            <pc:docMk/>
            <pc:sldMk cId="3378229343" sldId="5762"/>
            <ac:spMk id="2" creationId="{7F7665D9-11BB-496D-868F-939A97F20BD8}"/>
          </ac:spMkLst>
        </pc:spChg>
        <pc:spChg chg="add del mod">
          <ac:chgData name="Tomaž Kralj (Span)" userId="c8beb8db-c14c-4a15-91c8-3bd57830db81" providerId="ADAL" clId="{627BB208-4732-4713-AA92-76E583FB05B8}" dt="2019-05-20T16:57:21.248" v="1276" actId="207"/>
          <ac:spMkLst>
            <pc:docMk/>
            <pc:sldMk cId="3378229343" sldId="5762"/>
            <ac:spMk id="3" creationId="{4CFB6D46-6867-47C0-926A-155252BA261F}"/>
          </ac:spMkLst>
        </pc:spChg>
        <pc:spChg chg="add del">
          <ac:chgData name="Tomaž Kralj (Span)" userId="c8beb8db-c14c-4a15-91c8-3bd57830db81" providerId="ADAL" clId="{627BB208-4732-4713-AA92-76E583FB05B8}" dt="2019-05-19T09:00:15.362" v="154" actId="26606"/>
          <ac:spMkLst>
            <pc:docMk/>
            <pc:sldMk cId="3378229343" sldId="5762"/>
            <ac:spMk id="6" creationId="{B4F5FA0D-0104-4987-8241-EFF7C85B88DE}"/>
          </ac:spMkLst>
        </pc:spChg>
        <pc:spChg chg="add del">
          <ac:chgData name="Tomaž Kralj (Span)" userId="c8beb8db-c14c-4a15-91c8-3bd57830db81" providerId="ADAL" clId="{627BB208-4732-4713-AA92-76E583FB05B8}" dt="2019-05-19T09:00:15.362" v="154" actId="26606"/>
          <ac:spMkLst>
            <pc:docMk/>
            <pc:sldMk cId="3378229343" sldId="5762"/>
            <ac:spMk id="8" creationId="{3B854194-185D-494D-905C-7C7CB2E30F6E}"/>
          </ac:spMkLst>
        </pc:spChg>
        <pc:spChg chg="add del">
          <ac:chgData name="Tomaž Kralj (Span)" userId="c8beb8db-c14c-4a15-91c8-3bd57830db81" providerId="ADAL" clId="{627BB208-4732-4713-AA92-76E583FB05B8}" dt="2019-05-19T08:57:22.058" v="93" actId="26606"/>
          <ac:spMkLst>
            <pc:docMk/>
            <pc:sldMk cId="3378229343" sldId="5762"/>
            <ac:spMk id="10" creationId="{46C2E80F-49A6-4372-B103-219D417A55ED}"/>
          </ac:spMkLst>
        </pc:spChg>
        <pc:spChg chg="add del mod">
          <ac:chgData name="Tomaž Kralj (Span)" userId="c8beb8db-c14c-4a15-91c8-3bd57830db81" providerId="ADAL" clId="{627BB208-4732-4713-AA92-76E583FB05B8}" dt="2019-05-19T09:00:37.217" v="161" actId="478"/>
          <ac:spMkLst>
            <pc:docMk/>
            <pc:sldMk cId="3378229343" sldId="5762"/>
            <ac:spMk id="13" creationId="{4D357742-E166-4D28-B0E0-30EC397F834A}"/>
          </ac:spMkLst>
        </pc:spChg>
        <pc:spChg chg="add">
          <ac:chgData name="Tomaž Kralj (Span)" userId="c8beb8db-c14c-4a15-91c8-3bd57830db81" providerId="ADAL" clId="{627BB208-4732-4713-AA92-76E583FB05B8}" dt="2019-05-19T09:00:15.362" v="154" actId="26606"/>
          <ac:spMkLst>
            <pc:docMk/>
            <pc:sldMk cId="3378229343" sldId="5762"/>
            <ac:spMk id="17" creationId="{B4F5FA0D-0104-4987-8241-EFF7C85B88DE}"/>
          </ac:spMkLst>
        </pc:spChg>
        <pc:graphicFrameChg chg="add del">
          <ac:chgData name="Tomaž Kralj (Span)" userId="c8beb8db-c14c-4a15-91c8-3bd57830db81" providerId="ADAL" clId="{627BB208-4732-4713-AA92-76E583FB05B8}" dt="2019-05-19T08:57:22.058" v="93" actId="26606"/>
          <ac:graphicFrameMkLst>
            <pc:docMk/>
            <pc:sldMk cId="3378229343" sldId="5762"/>
            <ac:graphicFrameMk id="5" creationId="{9AE6FAC5-4496-43B2-BB42-DD901A2A5BAC}"/>
          </ac:graphicFrameMkLst>
        </pc:graphicFrameChg>
        <pc:picChg chg="add del mod">
          <ac:chgData name="Tomaž Kralj (Span)" userId="c8beb8db-c14c-4a15-91c8-3bd57830db81" providerId="ADAL" clId="{627BB208-4732-4713-AA92-76E583FB05B8}" dt="2019-05-19T09:00:05.337" v="153" actId="478"/>
          <ac:picMkLst>
            <pc:docMk/>
            <pc:sldMk cId="3378229343" sldId="5762"/>
            <ac:picMk id="7" creationId="{7C2F0B36-0DB6-48FD-AB47-3EDCB9B32A66}"/>
          </ac:picMkLst>
        </pc:picChg>
        <pc:picChg chg="add mod">
          <ac:chgData name="Tomaž Kralj (Span)" userId="c8beb8db-c14c-4a15-91c8-3bd57830db81" providerId="ADAL" clId="{627BB208-4732-4713-AA92-76E583FB05B8}" dt="2019-05-19T09:01:23.772" v="167" actId="1076"/>
          <ac:picMkLst>
            <pc:docMk/>
            <pc:sldMk cId="3378229343" sldId="5762"/>
            <ac:picMk id="11" creationId="{7932BC37-0496-4F7B-89C8-6A89C9D96FC0}"/>
          </ac:picMkLst>
        </pc:picChg>
        <pc:picChg chg="add del">
          <ac:chgData name="Tomaž Kralj (Span)" userId="c8beb8db-c14c-4a15-91c8-3bd57830db81" providerId="ADAL" clId="{627BB208-4732-4713-AA92-76E583FB05B8}" dt="2019-05-19T09:00:15.362" v="154" actId="26606"/>
          <ac:picMkLst>
            <pc:docMk/>
            <pc:sldMk cId="3378229343" sldId="5762"/>
            <ac:picMk id="12" creationId="{2897127E-6CEF-446C-BE87-93B7C46E49D1}"/>
          </ac:picMkLst>
        </pc:picChg>
        <pc:picChg chg="add">
          <ac:chgData name="Tomaž Kralj (Span)" userId="c8beb8db-c14c-4a15-91c8-3bd57830db81" providerId="ADAL" clId="{627BB208-4732-4713-AA92-76E583FB05B8}" dt="2019-05-19T09:00:15.362" v="154" actId="26606"/>
          <ac:picMkLst>
            <pc:docMk/>
            <pc:sldMk cId="3378229343" sldId="5762"/>
            <ac:picMk id="19" creationId="{2897127E-6CEF-446C-BE87-93B7C46E49D1}"/>
          </ac:picMkLst>
        </pc:picChg>
      </pc:sldChg>
      <pc:sldChg chg="modTransition">
        <pc:chgData name="Tomaž Kralj (Span)" userId="c8beb8db-c14c-4a15-91c8-3bd57830db81" providerId="ADAL" clId="{627BB208-4732-4713-AA92-76E583FB05B8}" dt="2019-05-20T17:00:16.441" v="1278"/>
        <pc:sldMkLst>
          <pc:docMk/>
          <pc:sldMk cId="813108214" sldId="5763"/>
        </pc:sldMkLst>
      </pc:sldChg>
      <pc:sldChg chg="add modTransition">
        <pc:chgData name="Tomaž Kralj (Span)" userId="c8beb8db-c14c-4a15-91c8-3bd57830db81" providerId="ADAL" clId="{627BB208-4732-4713-AA92-76E583FB05B8}" dt="2019-05-20T17:00:16.441" v="1278"/>
        <pc:sldMkLst>
          <pc:docMk/>
          <pc:sldMk cId="2205778934" sldId="5765"/>
        </pc:sldMkLst>
      </pc:sldChg>
      <pc:sldChg chg="del modTransition">
        <pc:chgData name="Tomaž Kralj (Span)" userId="c8beb8db-c14c-4a15-91c8-3bd57830db81" providerId="ADAL" clId="{627BB208-4732-4713-AA92-76E583FB05B8}" dt="2019-05-20T13:29:58.312" v="192" actId="2696"/>
        <pc:sldMkLst>
          <pc:docMk/>
          <pc:sldMk cId="2674426860" sldId="5765"/>
        </pc:sldMkLst>
      </pc:sldChg>
      <pc:sldChg chg="del">
        <pc:chgData name="Tomaž Kralj (Span)" userId="c8beb8db-c14c-4a15-91c8-3bd57830db81" providerId="ADAL" clId="{627BB208-4732-4713-AA92-76E583FB05B8}" dt="2019-05-20T13:30:13.013" v="208"/>
        <pc:sldMkLst>
          <pc:docMk/>
          <pc:sldMk cId="3125912551" sldId="5765"/>
        </pc:sldMkLst>
      </pc:sldChg>
      <pc:sldChg chg="addSp delSp modSp add mod modTransition setBg">
        <pc:chgData name="Tomaž Kralj (Span)" userId="c8beb8db-c14c-4a15-91c8-3bd57830db81" providerId="ADAL" clId="{627BB208-4732-4713-AA92-76E583FB05B8}" dt="2019-05-20T17:00:16.441" v="1278"/>
        <pc:sldMkLst>
          <pc:docMk/>
          <pc:sldMk cId="825527255" sldId="5766"/>
        </pc:sldMkLst>
        <pc:spChg chg="del">
          <ac:chgData name="Tomaž Kralj (Span)" userId="c8beb8db-c14c-4a15-91c8-3bd57830db81" providerId="ADAL" clId="{627BB208-4732-4713-AA92-76E583FB05B8}" dt="2019-05-20T14:01:34.645" v="489"/>
          <ac:spMkLst>
            <pc:docMk/>
            <pc:sldMk cId="825527255" sldId="5766"/>
            <ac:spMk id="2" creationId="{FCDA9FB4-A97E-4BE7-A591-1E38A51B3129}"/>
          </ac:spMkLst>
        </pc:spChg>
        <pc:spChg chg="del mod ord">
          <ac:chgData name="Tomaž Kralj (Span)" userId="c8beb8db-c14c-4a15-91c8-3bd57830db81" providerId="ADAL" clId="{627BB208-4732-4713-AA92-76E583FB05B8}" dt="2019-05-20T14:09:15.607" v="557"/>
          <ac:spMkLst>
            <pc:docMk/>
            <pc:sldMk cId="825527255" sldId="5766"/>
            <ac:spMk id="3" creationId="{D382FFC8-19A3-4421-A649-B430C2ABF321}"/>
          </ac:spMkLst>
        </pc:spChg>
        <pc:spChg chg="add del mod">
          <ac:chgData name="Tomaž Kralj (Span)" userId="c8beb8db-c14c-4a15-91c8-3bd57830db81" providerId="ADAL" clId="{627BB208-4732-4713-AA92-76E583FB05B8}" dt="2019-05-20T14:03:33.901" v="495" actId="478"/>
          <ac:spMkLst>
            <pc:docMk/>
            <pc:sldMk cId="825527255" sldId="5766"/>
            <ac:spMk id="4" creationId="{D9FE801D-FAAD-4B48-971C-63109DDA2D40}"/>
          </ac:spMkLst>
        </pc:spChg>
        <pc:spChg chg="add del">
          <ac:chgData name="Tomaž Kralj (Span)" userId="c8beb8db-c14c-4a15-91c8-3bd57830db81" providerId="ADAL" clId="{627BB208-4732-4713-AA92-76E583FB05B8}" dt="2019-05-20T14:07:38.845" v="534" actId="26606"/>
          <ac:spMkLst>
            <pc:docMk/>
            <pc:sldMk cId="825527255" sldId="5766"/>
            <ac:spMk id="12" creationId="{E97C36FC-DEAA-4DCA-B0AB-7F9357FA4016}"/>
          </ac:spMkLst>
        </pc:spChg>
        <pc:spChg chg="add del">
          <ac:chgData name="Tomaž Kralj (Span)" userId="c8beb8db-c14c-4a15-91c8-3bd57830db81" providerId="ADAL" clId="{627BB208-4732-4713-AA92-76E583FB05B8}" dt="2019-05-20T14:07:38.845" v="534" actId="26606"/>
          <ac:spMkLst>
            <pc:docMk/>
            <pc:sldMk cId="825527255" sldId="5766"/>
            <ac:spMk id="13" creationId="{278C38CD-A630-49FF-8417-6792A2B13FCA}"/>
          </ac:spMkLst>
        </pc:spChg>
        <pc:spChg chg="add del">
          <ac:chgData name="Tomaž Kralj (Span)" userId="c8beb8db-c14c-4a15-91c8-3bd57830db81" providerId="ADAL" clId="{627BB208-4732-4713-AA92-76E583FB05B8}" dt="2019-05-20T14:06:33.496" v="509" actId="26606"/>
          <ac:spMkLst>
            <pc:docMk/>
            <pc:sldMk cId="825527255" sldId="5766"/>
            <ac:spMk id="15" creationId="{A9F529C3-C941-49FD-8C67-82F134F64BDB}"/>
          </ac:spMkLst>
        </pc:spChg>
        <pc:spChg chg="add del">
          <ac:chgData name="Tomaž Kralj (Span)" userId="c8beb8db-c14c-4a15-91c8-3bd57830db81" providerId="ADAL" clId="{627BB208-4732-4713-AA92-76E583FB05B8}" dt="2019-05-20T14:06:33.496" v="509" actId="26606"/>
          <ac:spMkLst>
            <pc:docMk/>
            <pc:sldMk cId="825527255" sldId="5766"/>
            <ac:spMk id="17" creationId="{20586029-32A0-47E5-9AEC-AE3ABA6B94D0}"/>
          </ac:spMkLst>
        </pc:spChg>
        <pc:spChg chg="add del">
          <ac:chgData name="Tomaž Kralj (Span)" userId="c8beb8db-c14c-4a15-91c8-3bd57830db81" providerId="ADAL" clId="{627BB208-4732-4713-AA92-76E583FB05B8}" dt="2019-05-20T14:07:36.247" v="531" actId="26606"/>
          <ac:spMkLst>
            <pc:docMk/>
            <pc:sldMk cId="825527255" sldId="5766"/>
            <ac:spMk id="18" creationId="{E9DCA5EA-C9F1-43F7-8CD9-E7D77919EBE7}"/>
          </ac:spMkLst>
        </pc:spChg>
        <pc:spChg chg="add del">
          <ac:chgData name="Tomaž Kralj (Span)" userId="c8beb8db-c14c-4a15-91c8-3bd57830db81" providerId="ADAL" clId="{627BB208-4732-4713-AA92-76E583FB05B8}" dt="2019-05-20T14:07:38.841" v="533" actId="26606"/>
          <ac:spMkLst>
            <pc:docMk/>
            <pc:sldMk cId="825527255" sldId="5766"/>
            <ac:spMk id="20" creationId="{20586029-32A0-47E5-9AEC-AE3ABA6B94D0}"/>
          </ac:spMkLst>
        </pc:spChg>
        <pc:spChg chg="add del">
          <ac:chgData name="Tomaž Kralj (Span)" userId="c8beb8db-c14c-4a15-91c8-3bd57830db81" providerId="ADAL" clId="{627BB208-4732-4713-AA92-76E583FB05B8}" dt="2019-05-20T14:06:37.034" v="511" actId="26606"/>
          <ac:spMkLst>
            <pc:docMk/>
            <pc:sldMk cId="825527255" sldId="5766"/>
            <ac:spMk id="21" creationId="{22C6C9C9-83BF-4A6C-A1BF-C1735C61B4FF}"/>
          </ac:spMkLst>
        </pc:spChg>
        <pc:spChg chg="add del">
          <ac:chgData name="Tomaž Kralj (Span)" userId="c8beb8db-c14c-4a15-91c8-3bd57830db81" providerId="ADAL" clId="{627BB208-4732-4713-AA92-76E583FB05B8}" dt="2019-05-20T14:06:39.430" v="513" actId="26606"/>
          <ac:spMkLst>
            <pc:docMk/>
            <pc:sldMk cId="825527255" sldId="5766"/>
            <ac:spMk id="23" creationId="{2F19B711-C590-44D1-9AA8-9F143B0ED58A}"/>
          </ac:spMkLst>
        </pc:spChg>
        <pc:spChg chg="add del">
          <ac:chgData name="Tomaž Kralj (Span)" userId="c8beb8db-c14c-4a15-91c8-3bd57830db81" providerId="ADAL" clId="{627BB208-4732-4713-AA92-76E583FB05B8}" dt="2019-05-20T14:06:39.430" v="513" actId="26606"/>
          <ac:spMkLst>
            <pc:docMk/>
            <pc:sldMk cId="825527255" sldId="5766"/>
            <ac:spMk id="24" creationId="{C0C79CF2-6A1C-4636-84CE-ABB2BE191D23}"/>
          </ac:spMkLst>
        </pc:spChg>
        <pc:spChg chg="add del">
          <ac:chgData name="Tomaž Kralj (Span)" userId="c8beb8db-c14c-4a15-91c8-3bd57830db81" providerId="ADAL" clId="{627BB208-4732-4713-AA92-76E583FB05B8}" dt="2019-05-20T14:06:39.430" v="513" actId="26606"/>
          <ac:spMkLst>
            <pc:docMk/>
            <pc:sldMk cId="825527255" sldId="5766"/>
            <ac:spMk id="25" creationId="{7A5D17DF-AD65-402C-A95C-F13C770C9FCD}"/>
          </ac:spMkLst>
        </pc:spChg>
        <pc:spChg chg="add del">
          <ac:chgData name="Tomaž Kralj (Span)" userId="c8beb8db-c14c-4a15-91c8-3bd57830db81" providerId="ADAL" clId="{627BB208-4732-4713-AA92-76E583FB05B8}" dt="2019-05-20T14:07:38.841" v="533" actId="26606"/>
          <ac:spMkLst>
            <pc:docMk/>
            <pc:sldMk cId="825527255" sldId="5766"/>
            <ac:spMk id="26" creationId="{A9F529C3-C941-49FD-8C67-82F134F64BDB}"/>
          </ac:spMkLst>
        </pc:spChg>
        <pc:spChg chg="add del">
          <ac:chgData name="Tomaž Kralj (Span)" userId="c8beb8db-c14c-4a15-91c8-3bd57830db81" providerId="ADAL" clId="{627BB208-4732-4713-AA92-76E583FB05B8}" dt="2019-05-20T14:06:42.029" v="515" actId="26606"/>
          <ac:spMkLst>
            <pc:docMk/>
            <pc:sldMk cId="825527255" sldId="5766"/>
            <ac:spMk id="27" creationId="{5F9CFCE6-877F-4858-B8BD-2C52CA8AFBC4}"/>
          </ac:spMkLst>
        </pc:spChg>
        <pc:spChg chg="add del">
          <ac:chgData name="Tomaž Kralj (Span)" userId="c8beb8db-c14c-4a15-91c8-3bd57830db81" providerId="ADAL" clId="{627BB208-4732-4713-AA92-76E583FB05B8}" dt="2019-05-20T14:06:42.029" v="515" actId="26606"/>
          <ac:spMkLst>
            <pc:docMk/>
            <pc:sldMk cId="825527255" sldId="5766"/>
            <ac:spMk id="28" creationId="{8213F8A0-12AE-4514-8372-0DD766EC28EE}"/>
          </ac:spMkLst>
        </pc:spChg>
        <pc:spChg chg="add del">
          <ac:chgData name="Tomaž Kralj (Span)" userId="c8beb8db-c14c-4a15-91c8-3bd57830db81" providerId="ADAL" clId="{627BB208-4732-4713-AA92-76E583FB05B8}" dt="2019-05-20T14:06:42.029" v="515" actId="26606"/>
          <ac:spMkLst>
            <pc:docMk/>
            <pc:sldMk cId="825527255" sldId="5766"/>
            <ac:spMk id="29" creationId="{9EFF17D4-9A8C-4CE5-B096-D8CCD4400437}"/>
          </ac:spMkLst>
        </pc:spChg>
        <pc:spChg chg="add mod">
          <ac:chgData name="Tomaž Kralj (Span)" userId="c8beb8db-c14c-4a15-91c8-3bd57830db81" providerId="ADAL" clId="{627BB208-4732-4713-AA92-76E583FB05B8}" dt="2019-05-20T14:14:09.976" v="674" actId="255"/>
          <ac:spMkLst>
            <pc:docMk/>
            <pc:sldMk cId="825527255" sldId="5766"/>
            <ac:spMk id="32" creationId="{824E0E43-00D3-49ED-862B-BF14ACE61818}"/>
          </ac:spMkLst>
        </pc:spChg>
        <pc:spChg chg="add del">
          <ac:chgData name="Tomaž Kralj (Span)" userId="c8beb8db-c14c-4a15-91c8-3bd57830db81" providerId="ADAL" clId="{627BB208-4732-4713-AA92-76E583FB05B8}" dt="2019-05-20T14:06:50.958" v="519" actId="26606"/>
          <ac:spMkLst>
            <pc:docMk/>
            <pc:sldMk cId="825527255" sldId="5766"/>
            <ac:spMk id="33" creationId="{A9F529C3-C941-49FD-8C67-82F134F64BDB}"/>
          </ac:spMkLst>
        </pc:spChg>
        <pc:spChg chg="add del">
          <ac:chgData name="Tomaž Kralj (Span)" userId="c8beb8db-c14c-4a15-91c8-3bd57830db81" providerId="ADAL" clId="{627BB208-4732-4713-AA92-76E583FB05B8}" dt="2019-05-20T14:06:50.958" v="519" actId="26606"/>
          <ac:spMkLst>
            <pc:docMk/>
            <pc:sldMk cId="825527255" sldId="5766"/>
            <ac:spMk id="34" creationId="{20586029-32A0-47E5-9AEC-AE3ABA6B94D0}"/>
          </ac:spMkLst>
        </pc:spChg>
        <pc:picChg chg="add del mod">
          <ac:chgData name="Tomaž Kralj (Span)" userId="c8beb8db-c14c-4a15-91c8-3bd57830db81" providerId="ADAL" clId="{627BB208-4732-4713-AA92-76E583FB05B8}" dt="2019-05-20T14:05:59.239" v="504" actId="478"/>
          <ac:picMkLst>
            <pc:docMk/>
            <pc:sldMk cId="825527255" sldId="5766"/>
            <ac:picMk id="6" creationId="{B557AE98-D005-496B-9EF2-1BE263F43289}"/>
          </ac:picMkLst>
        </pc:picChg>
        <pc:picChg chg="add del mod ord">
          <ac:chgData name="Tomaž Kralj (Span)" userId="c8beb8db-c14c-4a15-91c8-3bd57830db81" providerId="ADAL" clId="{627BB208-4732-4713-AA92-76E583FB05B8}" dt="2019-05-20T14:07:57.902" v="536" actId="478"/>
          <ac:picMkLst>
            <pc:docMk/>
            <pc:sldMk cId="825527255" sldId="5766"/>
            <ac:picMk id="8" creationId="{2E3019F9-AD43-49BE-9895-92A8EFA97DB3}"/>
          </ac:picMkLst>
        </pc:picChg>
        <pc:picChg chg="add del mod ord">
          <ac:chgData name="Tomaž Kralj (Span)" userId="c8beb8db-c14c-4a15-91c8-3bd57830db81" providerId="ADAL" clId="{627BB208-4732-4713-AA92-76E583FB05B8}" dt="2019-05-20T14:07:58.611" v="537" actId="478"/>
          <ac:picMkLst>
            <pc:docMk/>
            <pc:sldMk cId="825527255" sldId="5766"/>
            <ac:picMk id="10" creationId="{D6498963-F772-435A-80B9-44CF11F65AE3}"/>
          </ac:picMkLst>
        </pc:picChg>
        <pc:picChg chg="add mod">
          <ac:chgData name="Tomaž Kralj (Span)" userId="c8beb8db-c14c-4a15-91c8-3bd57830db81" providerId="ADAL" clId="{627BB208-4732-4713-AA92-76E583FB05B8}" dt="2019-05-20T14:08:39.797" v="554" actId="1076"/>
          <ac:picMkLst>
            <pc:docMk/>
            <pc:sldMk cId="825527255" sldId="5766"/>
            <ac:picMk id="14" creationId="{C2F7625D-FC30-4EA2-A2FB-83060A1A417C}"/>
          </ac:picMkLst>
        </pc:picChg>
        <pc:picChg chg="add mod">
          <ac:chgData name="Tomaž Kralj (Span)" userId="c8beb8db-c14c-4a15-91c8-3bd57830db81" providerId="ADAL" clId="{627BB208-4732-4713-AA92-76E583FB05B8}" dt="2019-05-20T14:08:56.126" v="556" actId="1076"/>
          <ac:picMkLst>
            <pc:docMk/>
            <pc:sldMk cId="825527255" sldId="5766"/>
            <ac:picMk id="30" creationId="{39A9FE63-BE9C-4ED2-ADB9-6B59D8B21910}"/>
          </ac:picMkLst>
        </pc:picChg>
        <pc:cxnChg chg="add del">
          <ac:chgData name="Tomaž Kralj (Span)" userId="c8beb8db-c14c-4a15-91c8-3bd57830db81" providerId="ADAL" clId="{627BB208-4732-4713-AA92-76E583FB05B8}" dt="2019-05-20T14:06:33.496" v="509" actId="26606"/>
          <ac:cxnSpMkLst>
            <pc:docMk/>
            <pc:sldMk cId="825527255" sldId="5766"/>
            <ac:cxnSpMk id="19" creationId="{8C730EAB-A532-4295-A302-FB4B90DB9F5E}"/>
          </ac:cxnSpMkLst>
        </pc:cxnChg>
        <pc:cxnChg chg="add del">
          <ac:chgData name="Tomaž Kralj (Span)" userId="c8beb8db-c14c-4a15-91c8-3bd57830db81" providerId="ADAL" clId="{627BB208-4732-4713-AA92-76E583FB05B8}" dt="2019-05-20T14:07:38.841" v="533" actId="26606"/>
          <ac:cxnSpMkLst>
            <pc:docMk/>
            <pc:sldMk cId="825527255" sldId="5766"/>
            <ac:cxnSpMk id="22" creationId="{8C730EAB-A532-4295-A302-FB4B90DB9F5E}"/>
          </ac:cxnSpMkLst>
        </pc:cxnChg>
        <pc:cxnChg chg="add del">
          <ac:chgData name="Tomaž Kralj (Span)" userId="c8beb8db-c14c-4a15-91c8-3bd57830db81" providerId="ADAL" clId="{627BB208-4732-4713-AA92-76E583FB05B8}" dt="2019-05-20T14:06:49.558" v="517" actId="26606"/>
          <ac:cxnSpMkLst>
            <pc:docMk/>
            <pc:sldMk cId="825527255" sldId="5766"/>
            <ac:cxnSpMk id="31" creationId="{4D56677B-C0B7-4DAC-ACAD-8054FF1B599A}"/>
          </ac:cxnSpMkLst>
        </pc:cxnChg>
        <pc:cxnChg chg="add del">
          <ac:chgData name="Tomaž Kralj (Span)" userId="c8beb8db-c14c-4a15-91c8-3bd57830db81" providerId="ADAL" clId="{627BB208-4732-4713-AA92-76E583FB05B8}" dt="2019-05-20T14:06:50.958" v="519" actId="26606"/>
          <ac:cxnSpMkLst>
            <pc:docMk/>
            <pc:sldMk cId="825527255" sldId="5766"/>
            <ac:cxnSpMk id="35" creationId="{8C730EAB-A532-4295-A302-FB4B90DB9F5E}"/>
          </ac:cxnSpMkLst>
        </pc:cxnChg>
      </pc:sldChg>
      <pc:sldChg chg="addSp delSp modSp add mod modTransition setBg">
        <pc:chgData name="Tomaž Kralj (Span)" userId="c8beb8db-c14c-4a15-91c8-3bd57830db81" providerId="ADAL" clId="{627BB208-4732-4713-AA92-76E583FB05B8}" dt="2019-05-20T17:00:16.441" v="1278"/>
        <pc:sldMkLst>
          <pc:docMk/>
          <pc:sldMk cId="433960197" sldId="5767"/>
        </pc:sldMkLst>
        <pc:spChg chg="del mod">
          <ac:chgData name="Tomaž Kralj (Span)" userId="c8beb8db-c14c-4a15-91c8-3bd57830db81" providerId="ADAL" clId="{627BB208-4732-4713-AA92-76E583FB05B8}" dt="2019-05-20T14:15:54.546" v="699" actId="478"/>
          <ac:spMkLst>
            <pc:docMk/>
            <pc:sldMk cId="433960197" sldId="5767"/>
            <ac:spMk id="2" creationId="{5A19DD4E-696C-4E9C-8601-DC95F38150D5}"/>
          </ac:spMkLst>
        </pc:spChg>
        <pc:spChg chg="add del mod">
          <ac:chgData name="Tomaž Kralj (Span)" userId="c8beb8db-c14c-4a15-91c8-3bd57830db81" providerId="ADAL" clId="{627BB208-4732-4713-AA92-76E583FB05B8}" dt="2019-05-20T14:15:57.324" v="700" actId="478"/>
          <ac:spMkLst>
            <pc:docMk/>
            <pc:sldMk cId="433960197" sldId="5767"/>
            <ac:spMk id="7" creationId="{47C7D5A7-4524-4F84-9EBA-79A3A6AB64B5}"/>
          </ac:spMkLst>
        </pc:spChg>
        <pc:spChg chg="add del">
          <ac:chgData name="Tomaž Kralj (Span)" userId="c8beb8db-c14c-4a15-91c8-3bd57830db81" providerId="ADAL" clId="{627BB208-4732-4713-AA92-76E583FB05B8}" dt="2019-05-20T14:15:37.862" v="696" actId="26606"/>
          <ac:spMkLst>
            <pc:docMk/>
            <pc:sldMk cId="433960197" sldId="5767"/>
            <ac:spMk id="9" creationId="{6753252F-4873-4F63-801D-CC719279A7D5}"/>
          </ac:spMkLst>
        </pc:spChg>
        <pc:spChg chg="add del">
          <ac:chgData name="Tomaž Kralj (Span)" userId="c8beb8db-c14c-4a15-91c8-3bd57830db81" providerId="ADAL" clId="{627BB208-4732-4713-AA92-76E583FB05B8}" dt="2019-05-20T14:15:37.862" v="696" actId="26606"/>
          <ac:spMkLst>
            <pc:docMk/>
            <pc:sldMk cId="433960197" sldId="5767"/>
            <ac:spMk id="11" creationId="{047C8CCB-F95D-4249-92DD-651249D3535A}"/>
          </ac:spMkLst>
        </pc:spChg>
        <pc:spChg chg="add del">
          <ac:chgData name="Tomaž Kralj (Span)" userId="c8beb8db-c14c-4a15-91c8-3bd57830db81" providerId="ADAL" clId="{627BB208-4732-4713-AA92-76E583FB05B8}" dt="2019-05-20T14:15:45.788" v="698" actId="26606"/>
          <ac:spMkLst>
            <pc:docMk/>
            <pc:sldMk cId="433960197" sldId="5767"/>
            <ac:spMk id="13" creationId="{D12DDE76-C203-4047-9998-63900085B5E8}"/>
          </ac:spMkLst>
        </pc:spChg>
        <pc:picChg chg="add mod">
          <ac:chgData name="Tomaž Kralj (Span)" userId="c8beb8db-c14c-4a15-91c8-3bd57830db81" providerId="ADAL" clId="{627BB208-4732-4713-AA92-76E583FB05B8}" dt="2019-05-20T16:39:01.300" v="1026" actId="1076"/>
          <ac:picMkLst>
            <pc:docMk/>
            <pc:sldMk cId="433960197" sldId="5767"/>
            <ac:picMk id="4" creationId="{F7E7481F-FCD0-4CCA-9D08-A58FB57AF176}"/>
          </ac:picMkLst>
        </pc:picChg>
        <pc:picChg chg="add del mod">
          <ac:chgData name="Tomaž Kralj (Span)" userId="c8beb8db-c14c-4a15-91c8-3bd57830db81" providerId="ADAL" clId="{627BB208-4732-4713-AA92-76E583FB05B8}" dt="2019-05-20T14:15:17.636" v="693" actId="478"/>
          <ac:picMkLst>
            <pc:docMk/>
            <pc:sldMk cId="433960197" sldId="5767"/>
            <ac:picMk id="6" creationId="{0EBB66A3-3AAE-4230-B716-35D5871BEA50}"/>
          </ac:picMkLst>
        </pc:picChg>
        <pc:picChg chg="add mod modCrop">
          <ac:chgData name="Tomaž Kralj (Span)" userId="c8beb8db-c14c-4a15-91c8-3bd57830db81" providerId="ADAL" clId="{627BB208-4732-4713-AA92-76E583FB05B8}" dt="2019-05-20T16:39:34.409" v="1029" actId="1076"/>
          <ac:picMkLst>
            <pc:docMk/>
            <pc:sldMk cId="433960197" sldId="5767"/>
            <ac:picMk id="12" creationId="{5466A350-36DC-4F1A-A525-AF94339E9634}"/>
          </ac:picMkLst>
        </pc:picChg>
      </pc:sldChg>
      <pc:sldChg chg="addSp delSp modSp add del">
        <pc:chgData name="Tomaž Kralj (Span)" userId="c8beb8db-c14c-4a15-91c8-3bd57830db81" providerId="ADAL" clId="{627BB208-4732-4713-AA92-76E583FB05B8}" dt="2019-05-20T14:19:41.755" v="737" actId="2696"/>
        <pc:sldMkLst>
          <pc:docMk/>
          <pc:sldMk cId="720271014" sldId="5768"/>
        </pc:sldMkLst>
        <pc:spChg chg="del">
          <ac:chgData name="Tomaž Kralj (Span)" userId="c8beb8db-c14c-4a15-91c8-3bd57830db81" providerId="ADAL" clId="{627BB208-4732-4713-AA92-76E583FB05B8}" dt="2019-05-20T14:16:52.567" v="708" actId="478"/>
          <ac:spMkLst>
            <pc:docMk/>
            <pc:sldMk cId="720271014" sldId="5768"/>
            <ac:spMk id="2" creationId="{9B417217-9901-47FD-97FD-5E9C2E2422C8}"/>
          </ac:spMkLst>
        </pc:spChg>
        <pc:picChg chg="add mod">
          <ac:chgData name="Tomaž Kralj (Span)" userId="c8beb8db-c14c-4a15-91c8-3bd57830db81" providerId="ADAL" clId="{627BB208-4732-4713-AA92-76E583FB05B8}" dt="2019-05-20T14:17:16.116" v="717" actId="14100"/>
          <ac:picMkLst>
            <pc:docMk/>
            <pc:sldMk cId="720271014" sldId="5768"/>
            <ac:picMk id="4" creationId="{0987C3E1-6230-432D-A490-9A06F92A8726}"/>
          </ac:picMkLst>
        </pc:picChg>
      </pc:sldChg>
      <pc:sldChg chg="addSp delSp modSp add del modTransition">
        <pc:chgData name="Tomaž Kralj (Span)" userId="c8beb8db-c14c-4a15-91c8-3bd57830db81" providerId="ADAL" clId="{627BB208-4732-4713-AA92-76E583FB05B8}" dt="2019-05-20T16:49:32.769" v="1087" actId="2696"/>
        <pc:sldMkLst>
          <pc:docMk/>
          <pc:sldMk cId="3334037917" sldId="5768"/>
        </pc:sldMkLst>
        <pc:spChg chg="del">
          <ac:chgData name="Tomaž Kralj (Span)" userId="c8beb8db-c14c-4a15-91c8-3bd57830db81" providerId="ADAL" clId="{627BB208-4732-4713-AA92-76E583FB05B8}" dt="2019-05-20T14:25:11.265" v="816"/>
          <ac:spMkLst>
            <pc:docMk/>
            <pc:sldMk cId="3334037917" sldId="5768"/>
            <ac:spMk id="2" creationId="{DAAB6FCA-2A4D-4B83-8947-822E743A7DC6}"/>
          </ac:spMkLst>
        </pc:spChg>
        <pc:spChg chg="mod">
          <ac:chgData name="Tomaž Kralj (Span)" userId="c8beb8db-c14c-4a15-91c8-3bd57830db81" providerId="ADAL" clId="{627BB208-4732-4713-AA92-76E583FB05B8}" dt="2019-05-20T14:26:29.510" v="886" actId="6549"/>
          <ac:spMkLst>
            <pc:docMk/>
            <pc:sldMk cId="3334037917" sldId="5768"/>
            <ac:spMk id="3" creationId="{E2711F0F-F6E5-4F90-8FBF-F506F867160D}"/>
          </ac:spMkLst>
        </pc:spChg>
        <pc:spChg chg="add del mod">
          <ac:chgData name="Tomaž Kralj (Span)" userId="c8beb8db-c14c-4a15-91c8-3bd57830db81" providerId="ADAL" clId="{627BB208-4732-4713-AA92-76E583FB05B8}" dt="2019-05-20T14:25:14.431" v="817" actId="478"/>
          <ac:spMkLst>
            <pc:docMk/>
            <pc:sldMk cId="3334037917" sldId="5768"/>
            <ac:spMk id="4" creationId="{9745F8AF-42F2-4C22-9F63-BC93632F5D75}"/>
          </ac:spMkLst>
        </pc:spChg>
        <pc:picChg chg="add mod modCrop">
          <ac:chgData name="Tomaž Kralj (Span)" userId="c8beb8db-c14c-4a15-91c8-3bd57830db81" providerId="ADAL" clId="{627BB208-4732-4713-AA92-76E583FB05B8}" dt="2019-05-20T16:47:51.037" v="1074" actId="1076"/>
          <ac:picMkLst>
            <pc:docMk/>
            <pc:sldMk cId="3334037917" sldId="5768"/>
            <ac:picMk id="5" creationId="{7E63A3E2-4F56-4739-AAA1-2F6D9ED4B522}"/>
          </ac:picMkLst>
        </pc:picChg>
        <pc:picChg chg="add del">
          <ac:chgData name="Tomaž Kralj (Span)" userId="c8beb8db-c14c-4a15-91c8-3bd57830db81" providerId="ADAL" clId="{627BB208-4732-4713-AA92-76E583FB05B8}" dt="2019-05-20T16:47:46.793" v="1073"/>
          <ac:picMkLst>
            <pc:docMk/>
            <pc:sldMk cId="3334037917" sldId="5768"/>
            <ac:picMk id="6" creationId="{92E865C6-6D7D-412A-B3BA-F664D96157D9}"/>
          </ac:picMkLst>
        </pc:picChg>
      </pc:sldChg>
      <pc:sldChg chg="addSp delSp modSp add mod modTransition setBg">
        <pc:chgData name="Tomaž Kralj (Span)" userId="c8beb8db-c14c-4a15-91c8-3bd57830db81" providerId="ADAL" clId="{627BB208-4732-4713-AA92-76E583FB05B8}" dt="2019-05-20T17:00:16.441" v="1278"/>
        <pc:sldMkLst>
          <pc:docMk/>
          <pc:sldMk cId="320967036" sldId="5769"/>
        </pc:sldMkLst>
        <pc:spChg chg="del">
          <ac:chgData name="Tomaž Kralj (Span)" userId="c8beb8db-c14c-4a15-91c8-3bd57830db81" providerId="ADAL" clId="{627BB208-4732-4713-AA92-76E583FB05B8}" dt="2019-05-20T14:27:39.172" v="888"/>
          <ac:spMkLst>
            <pc:docMk/>
            <pc:sldMk cId="320967036" sldId="5769"/>
            <ac:spMk id="2" creationId="{63271351-3798-47E9-90AB-16B9F1445E1F}"/>
          </ac:spMkLst>
        </pc:spChg>
        <pc:spChg chg="mod ord">
          <ac:chgData name="Tomaž Kralj (Span)" userId="c8beb8db-c14c-4a15-91c8-3bd57830db81" providerId="ADAL" clId="{627BB208-4732-4713-AA92-76E583FB05B8}" dt="2019-05-20T16:08:04.481" v="902" actId="26606"/>
          <ac:spMkLst>
            <pc:docMk/>
            <pc:sldMk cId="320967036" sldId="5769"/>
            <ac:spMk id="3" creationId="{D7B4F215-5269-4ECB-AB9A-03799EADE0FA}"/>
          </ac:spMkLst>
        </pc:spChg>
        <pc:spChg chg="add">
          <ac:chgData name="Tomaž Kralj (Span)" userId="c8beb8db-c14c-4a15-91c8-3bd57830db81" providerId="ADAL" clId="{627BB208-4732-4713-AA92-76E583FB05B8}" dt="2019-05-20T16:13:31.125" v="913" actId="26606"/>
          <ac:spMkLst>
            <pc:docMk/>
            <pc:sldMk cId="320967036" sldId="5769"/>
            <ac:spMk id="7" creationId="{072326FC-7086-4F2D-9E6A-130E82BCB8E1}"/>
          </ac:spMkLst>
        </pc:spChg>
        <pc:spChg chg="add">
          <ac:chgData name="Tomaž Kralj (Span)" userId="c8beb8db-c14c-4a15-91c8-3bd57830db81" providerId="ADAL" clId="{627BB208-4732-4713-AA92-76E583FB05B8}" dt="2019-05-20T16:13:31.125" v="913" actId="26606"/>
          <ac:spMkLst>
            <pc:docMk/>
            <pc:sldMk cId="320967036" sldId="5769"/>
            <ac:spMk id="8" creationId="{8E683379-C21E-4309-8CF8-50646AFA4999}"/>
          </ac:spMkLst>
        </pc:spChg>
        <pc:spChg chg="add del">
          <ac:chgData name="Tomaž Kralj (Span)" userId="c8beb8db-c14c-4a15-91c8-3bd57830db81" providerId="ADAL" clId="{627BB208-4732-4713-AA92-76E583FB05B8}" dt="2019-05-20T16:07:56.924" v="899" actId="26606"/>
          <ac:spMkLst>
            <pc:docMk/>
            <pc:sldMk cId="320967036" sldId="5769"/>
            <ac:spMk id="10" creationId="{01D0AF59-99C3-4251-AB9A-C966C6AD4400}"/>
          </ac:spMkLst>
        </pc:spChg>
        <pc:spChg chg="add del">
          <ac:chgData name="Tomaž Kralj (Span)" userId="c8beb8db-c14c-4a15-91c8-3bd57830db81" providerId="ADAL" clId="{627BB208-4732-4713-AA92-76E583FB05B8}" dt="2019-05-20T16:07:56.924" v="899" actId="26606"/>
          <ac:spMkLst>
            <pc:docMk/>
            <pc:sldMk cId="320967036" sldId="5769"/>
            <ac:spMk id="12" creationId="{1855405F-37A2-4869-9154-F8BE3BECE6C3}"/>
          </ac:spMkLst>
        </pc:spChg>
        <pc:spChg chg="add del">
          <ac:chgData name="Tomaž Kralj (Span)" userId="c8beb8db-c14c-4a15-91c8-3bd57830db81" providerId="ADAL" clId="{627BB208-4732-4713-AA92-76E583FB05B8}" dt="2019-05-20T16:08:04.476" v="901" actId="26606"/>
          <ac:spMkLst>
            <pc:docMk/>
            <pc:sldMk cId="320967036" sldId="5769"/>
            <ac:spMk id="14" creationId="{A2509F26-B5DC-4BA7-B476-4CB044237A2E}"/>
          </ac:spMkLst>
        </pc:spChg>
        <pc:spChg chg="add del">
          <ac:chgData name="Tomaž Kralj (Span)" userId="c8beb8db-c14c-4a15-91c8-3bd57830db81" providerId="ADAL" clId="{627BB208-4732-4713-AA92-76E583FB05B8}" dt="2019-05-20T16:08:04.476" v="901" actId="26606"/>
          <ac:spMkLst>
            <pc:docMk/>
            <pc:sldMk cId="320967036" sldId="5769"/>
            <ac:spMk id="15" creationId="{DB103EB1-B135-4526-B883-33228FC27FF1}"/>
          </ac:spMkLst>
        </pc:spChg>
        <pc:picChg chg="add mod">
          <ac:chgData name="Tomaž Kralj (Span)" userId="c8beb8db-c14c-4a15-91c8-3bd57830db81" providerId="ADAL" clId="{627BB208-4732-4713-AA92-76E583FB05B8}" dt="2019-05-20T16:13:31.125" v="913" actId="26606"/>
          <ac:picMkLst>
            <pc:docMk/>
            <pc:sldMk cId="320967036" sldId="5769"/>
            <ac:picMk id="5" creationId="{39E81BF2-BF5C-4504-A8F2-0F0ED147A7FC}"/>
          </ac:picMkLst>
        </pc:picChg>
      </pc:sldChg>
      <pc:sldChg chg="addSp delSp modSp add del mod setBg">
        <pc:chgData name="Tomaž Kralj (Span)" userId="c8beb8db-c14c-4a15-91c8-3bd57830db81" providerId="ADAL" clId="{627BB208-4732-4713-AA92-76E583FB05B8}" dt="2019-05-20T16:22:32.477" v="949" actId="2696"/>
        <pc:sldMkLst>
          <pc:docMk/>
          <pc:sldMk cId="4027072383" sldId="5770"/>
        </pc:sldMkLst>
        <pc:spChg chg="add del mod">
          <ac:chgData name="Tomaž Kralj (Span)" userId="c8beb8db-c14c-4a15-91c8-3bd57830db81" providerId="ADAL" clId="{627BB208-4732-4713-AA92-76E583FB05B8}" dt="2019-05-20T16:19:29.755" v="915" actId="931"/>
          <ac:spMkLst>
            <pc:docMk/>
            <pc:sldMk cId="4027072383" sldId="5770"/>
            <ac:spMk id="4" creationId="{FBAE0738-ECA1-4DB5-B47B-C0D85EED5930}"/>
          </ac:spMkLst>
        </pc:spChg>
        <pc:picChg chg="add del mod modCrop">
          <ac:chgData name="Tomaž Kralj (Span)" userId="c8beb8db-c14c-4a15-91c8-3bd57830db81" providerId="ADAL" clId="{627BB208-4732-4713-AA92-76E583FB05B8}" dt="2019-05-20T16:12:16.987" v="912" actId="478"/>
          <ac:picMkLst>
            <pc:docMk/>
            <pc:sldMk cId="4027072383" sldId="5770"/>
            <ac:picMk id="3" creationId="{47A81983-98B8-405A-B986-3B925BDB4E0F}"/>
          </ac:picMkLst>
        </pc:picChg>
        <pc:picChg chg="add del mod">
          <ac:chgData name="Tomaž Kralj (Span)" userId="c8beb8db-c14c-4a15-91c8-3bd57830db81" providerId="ADAL" clId="{627BB208-4732-4713-AA92-76E583FB05B8}" dt="2019-05-20T16:20:16.331" v="919" actId="478"/>
          <ac:picMkLst>
            <pc:docMk/>
            <pc:sldMk cId="4027072383" sldId="5770"/>
            <ac:picMk id="6" creationId="{A8995191-82EB-48CA-8C57-D5BEBED1A435}"/>
          </ac:picMkLst>
        </pc:picChg>
      </pc:sldChg>
      <pc:sldChg chg="addSp modSp modTransition">
        <pc:chgData name="Tomaž Kralj (Span)" userId="c8beb8db-c14c-4a15-91c8-3bd57830db81" providerId="ADAL" clId="{627BB208-4732-4713-AA92-76E583FB05B8}" dt="2019-05-20T17:00:16.441" v="1278"/>
        <pc:sldMkLst>
          <pc:docMk/>
          <pc:sldMk cId="3485849568" sldId="5771"/>
        </pc:sldMkLst>
        <pc:spChg chg="add mod">
          <ac:chgData name="Tomaž Kralj (Span)" userId="c8beb8db-c14c-4a15-91c8-3bd57830db81" providerId="ADAL" clId="{627BB208-4732-4713-AA92-76E583FB05B8}" dt="2019-05-20T16:58:42.798" v="1277" actId="2085"/>
          <ac:spMkLst>
            <pc:docMk/>
            <pc:sldMk cId="3485849568" sldId="5771"/>
            <ac:spMk id="2" creationId="{13C25DE1-405C-4DE5-B2D8-414C61FA96F7}"/>
          </ac:spMkLst>
        </pc:spChg>
      </pc:sldChg>
      <pc:sldChg chg="addSp delSp modSp add mod modTransition setBg">
        <pc:chgData name="Tomaž Kralj (Span)" userId="c8beb8db-c14c-4a15-91c8-3bd57830db81" providerId="ADAL" clId="{627BB208-4732-4713-AA92-76E583FB05B8}" dt="2019-05-20T17:00:16.441" v="1278"/>
        <pc:sldMkLst>
          <pc:docMk/>
          <pc:sldMk cId="368998232" sldId="5772"/>
        </pc:sldMkLst>
        <pc:spChg chg="del">
          <ac:chgData name="Tomaž Kralj (Span)" userId="c8beb8db-c14c-4a15-91c8-3bd57830db81" providerId="ADAL" clId="{627BB208-4732-4713-AA92-76E583FB05B8}" dt="2019-05-20T16:48:01.356" v="1076" actId="478"/>
          <ac:spMkLst>
            <pc:docMk/>
            <pc:sldMk cId="368998232" sldId="5772"/>
            <ac:spMk id="2" creationId="{B80BDE18-F82E-43D5-A8AF-87DEE34E0E5F}"/>
          </ac:spMkLst>
        </pc:spChg>
        <pc:spChg chg="add del">
          <ac:chgData name="Tomaž Kralj (Span)" userId="c8beb8db-c14c-4a15-91c8-3bd57830db81" providerId="ADAL" clId="{627BB208-4732-4713-AA92-76E583FB05B8}" dt="2019-05-20T16:49:57.948" v="1091" actId="26606"/>
          <ac:spMkLst>
            <pc:docMk/>
            <pc:sldMk cId="368998232" sldId="5772"/>
            <ac:spMk id="11" creationId="{20586029-32A0-47E5-9AEC-AE3ABA6B94D0}"/>
          </ac:spMkLst>
        </pc:spChg>
        <pc:spChg chg="add del">
          <ac:chgData name="Tomaž Kralj (Span)" userId="c8beb8db-c14c-4a15-91c8-3bd57830db81" providerId="ADAL" clId="{627BB208-4732-4713-AA92-76E583FB05B8}" dt="2019-05-20T16:49:57.948" v="1091" actId="26606"/>
          <ac:spMkLst>
            <pc:docMk/>
            <pc:sldMk cId="368998232" sldId="5772"/>
            <ac:spMk id="12" creationId="{A9F529C3-C941-49FD-8C67-82F134F64BDB}"/>
          </ac:spMkLst>
        </pc:spChg>
        <pc:picChg chg="add mod ord">
          <ac:chgData name="Tomaž Kralj (Span)" userId="c8beb8db-c14c-4a15-91c8-3bd57830db81" providerId="ADAL" clId="{627BB208-4732-4713-AA92-76E583FB05B8}" dt="2019-05-20T16:51:07.022" v="1106" actId="1076"/>
          <ac:picMkLst>
            <pc:docMk/>
            <pc:sldMk cId="368998232" sldId="5772"/>
            <ac:picMk id="3" creationId="{2D0EA04A-5989-492C-9D67-81B14F8C22BE}"/>
          </ac:picMkLst>
        </pc:picChg>
        <pc:picChg chg="add del mod">
          <ac:chgData name="Tomaž Kralj (Span)" userId="c8beb8db-c14c-4a15-91c8-3bd57830db81" providerId="ADAL" clId="{627BB208-4732-4713-AA92-76E583FB05B8}" dt="2019-05-20T16:50:21.257" v="1096"/>
          <ac:picMkLst>
            <pc:docMk/>
            <pc:sldMk cId="368998232" sldId="5772"/>
            <ac:picMk id="4" creationId="{A08C1E28-CCFA-42DC-BA0C-154FD97FC301}"/>
          </ac:picMkLst>
        </pc:picChg>
        <pc:cxnChg chg="add del">
          <ac:chgData name="Tomaž Kralj (Span)" userId="c8beb8db-c14c-4a15-91c8-3bd57830db81" providerId="ADAL" clId="{627BB208-4732-4713-AA92-76E583FB05B8}" dt="2019-05-20T16:49:17.761" v="1085" actId="26606"/>
          <ac:cxnSpMkLst>
            <pc:docMk/>
            <pc:sldMk cId="368998232" sldId="5772"/>
            <ac:cxnSpMk id="9" creationId="{4D56677B-C0B7-4DAC-ACAD-8054FF1B599A}"/>
          </ac:cxnSpMkLst>
        </pc:cxnChg>
        <pc:cxnChg chg="add del">
          <ac:chgData name="Tomaž Kralj (Span)" userId="c8beb8db-c14c-4a15-91c8-3bd57830db81" providerId="ADAL" clId="{627BB208-4732-4713-AA92-76E583FB05B8}" dt="2019-05-20T16:49:57.948" v="1091" actId="26606"/>
          <ac:cxnSpMkLst>
            <pc:docMk/>
            <pc:sldMk cId="368998232" sldId="5772"/>
            <ac:cxnSpMk id="13" creationId="{8C730EAB-A532-4295-A302-FB4B90DB9F5E}"/>
          </ac:cxnSpMkLst>
        </pc:cxnChg>
      </pc:sldChg>
      <pc:sldChg chg="addSp delSp modSp add modTransition">
        <pc:chgData name="Tomaž Kralj (Span)" userId="c8beb8db-c14c-4a15-91c8-3bd57830db81" providerId="ADAL" clId="{627BB208-4732-4713-AA92-76E583FB05B8}" dt="2019-05-20T17:00:16.441" v="1278"/>
        <pc:sldMkLst>
          <pc:docMk/>
          <pc:sldMk cId="3560337225" sldId="5773"/>
        </pc:sldMkLst>
        <pc:spChg chg="del">
          <ac:chgData name="Tomaž Kralj (Span)" userId="c8beb8db-c14c-4a15-91c8-3bd57830db81" providerId="ADAL" clId="{627BB208-4732-4713-AA92-76E583FB05B8}" dt="2019-05-20T16:50:29.485" v="1098" actId="478"/>
          <ac:spMkLst>
            <pc:docMk/>
            <pc:sldMk cId="3560337225" sldId="5773"/>
            <ac:spMk id="2" creationId="{DC4DE0FD-7090-4827-994D-34F0E1F85EE8}"/>
          </ac:spMkLst>
        </pc:spChg>
        <pc:picChg chg="add mod">
          <ac:chgData name="Tomaž Kralj (Span)" userId="c8beb8db-c14c-4a15-91c8-3bd57830db81" providerId="ADAL" clId="{627BB208-4732-4713-AA92-76E583FB05B8}" dt="2019-05-20T16:51:29.870" v="1108" actId="1076"/>
          <ac:picMkLst>
            <pc:docMk/>
            <pc:sldMk cId="3560337225" sldId="5773"/>
            <ac:picMk id="3" creationId="{D57CDDBC-B555-40B6-895D-45DFD43FFF75}"/>
          </ac:picMkLst>
        </pc:picChg>
      </pc:sldChg>
      <pc:sldMasterChg chg="delSldLayout">
        <pc:chgData name="Tomaž Kralj (Span)" userId="c8beb8db-c14c-4a15-91c8-3bd57830db81" providerId="ADAL" clId="{627BB208-4732-4713-AA92-76E583FB05B8}" dt="2019-05-20T13:30:22.897" v="212" actId="2696"/>
        <pc:sldMasterMkLst>
          <pc:docMk/>
          <pc:sldMasterMk cId="0" sldId="2147483648"/>
        </pc:sldMasterMkLst>
        <pc:sldLayoutChg chg="del">
          <pc:chgData name="Tomaž Kralj (Span)" userId="c8beb8db-c14c-4a15-91c8-3bd57830db81" providerId="ADAL" clId="{627BB208-4732-4713-AA92-76E583FB05B8}" dt="2019-05-20T13:30:22.897" v="212" actId="2696"/>
          <pc:sldLayoutMkLst>
            <pc:docMk/>
            <pc:sldMasterMk cId="0" sldId="2147483648"/>
            <pc:sldLayoutMk cId="624402519" sldId="2147484125"/>
          </pc:sldLayoutMkLst>
        </pc:sldLayoutChg>
      </pc:sldMasterChg>
      <pc:sldMasterChg chg="del delSldLayout">
        <pc:chgData name="Tomaž Kralj (Span)" userId="c8beb8db-c14c-4a15-91c8-3bd57830db81" providerId="ADAL" clId="{627BB208-4732-4713-AA92-76E583FB05B8}" dt="2019-05-20T13:29:58.358" v="207" actId="2696"/>
        <pc:sldMasterMkLst>
          <pc:docMk/>
          <pc:sldMasterMk cId="1838481872" sldId="2147484137"/>
        </pc:sldMasterMkLst>
        <pc:sldLayoutChg chg="del">
          <pc:chgData name="Tomaž Kralj (Span)" userId="c8beb8db-c14c-4a15-91c8-3bd57830db81" providerId="ADAL" clId="{627BB208-4732-4713-AA92-76E583FB05B8}" dt="2019-05-20T13:29:58.326" v="193" actId="2696"/>
          <pc:sldLayoutMkLst>
            <pc:docMk/>
            <pc:sldMasterMk cId="1838481872" sldId="2147484137"/>
            <pc:sldLayoutMk cId="1464634531" sldId="2147484138"/>
          </pc:sldLayoutMkLst>
        </pc:sldLayoutChg>
        <pc:sldLayoutChg chg="del">
          <pc:chgData name="Tomaž Kralj (Span)" userId="c8beb8db-c14c-4a15-91c8-3bd57830db81" providerId="ADAL" clId="{627BB208-4732-4713-AA92-76E583FB05B8}" dt="2019-05-20T13:29:58.326" v="194" actId="2696"/>
          <pc:sldLayoutMkLst>
            <pc:docMk/>
            <pc:sldMasterMk cId="1838481872" sldId="2147484137"/>
            <pc:sldLayoutMk cId="833287754" sldId="2147484139"/>
          </pc:sldLayoutMkLst>
        </pc:sldLayoutChg>
        <pc:sldLayoutChg chg="del">
          <pc:chgData name="Tomaž Kralj (Span)" userId="c8beb8db-c14c-4a15-91c8-3bd57830db81" providerId="ADAL" clId="{627BB208-4732-4713-AA92-76E583FB05B8}" dt="2019-05-20T13:29:58.326" v="195" actId="2696"/>
          <pc:sldLayoutMkLst>
            <pc:docMk/>
            <pc:sldMasterMk cId="1838481872" sldId="2147484137"/>
            <pc:sldLayoutMk cId="1748219802" sldId="2147484140"/>
          </pc:sldLayoutMkLst>
        </pc:sldLayoutChg>
        <pc:sldLayoutChg chg="del">
          <pc:chgData name="Tomaž Kralj (Span)" userId="c8beb8db-c14c-4a15-91c8-3bd57830db81" providerId="ADAL" clId="{627BB208-4732-4713-AA92-76E583FB05B8}" dt="2019-05-20T13:29:58.326" v="196" actId="2696"/>
          <pc:sldLayoutMkLst>
            <pc:docMk/>
            <pc:sldMasterMk cId="1838481872" sldId="2147484137"/>
            <pc:sldLayoutMk cId="3719154061" sldId="2147484141"/>
          </pc:sldLayoutMkLst>
        </pc:sldLayoutChg>
        <pc:sldLayoutChg chg="del">
          <pc:chgData name="Tomaž Kralj (Span)" userId="c8beb8db-c14c-4a15-91c8-3bd57830db81" providerId="ADAL" clId="{627BB208-4732-4713-AA92-76E583FB05B8}" dt="2019-05-20T13:29:58.342" v="197" actId="2696"/>
          <pc:sldLayoutMkLst>
            <pc:docMk/>
            <pc:sldMasterMk cId="1838481872" sldId="2147484137"/>
            <pc:sldLayoutMk cId="3071250184" sldId="2147484142"/>
          </pc:sldLayoutMkLst>
        </pc:sldLayoutChg>
        <pc:sldLayoutChg chg="del">
          <pc:chgData name="Tomaž Kralj (Span)" userId="c8beb8db-c14c-4a15-91c8-3bd57830db81" providerId="ADAL" clId="{627BB208-4732-4713-AA92-76E583FB05B8}" dt="2019-05-20T13:29:58.342" v="198" actId="2696"/>
          <pc:sldLayoutMkLst>
            <pc:docMk/>
            <pc:sldMasterMk cId="1838481872" sldId="2147484137"/>
            <pc:sldLayoutMk cId="1312033050" sldId="2147484143"/>
          </pc:sldLayoutMkLst>
        </pc:sldLayoutChg>
        <pc:sldLayoutChg chg="del">
          <pc:chgData name="Tomaž Kralj (Span)" userId="c8beb8db-c14c-4a15-91c8-3bd57830db81" providerId="ADAL" clId="{627BB208-4732-4713-AA92-76E583FB05B8}" dt="2019-05-20T13:29:58.342" v="199" actId="2696"/>
          <pc:sldLayoutMkLst>
            <pc:docMk/>
            <pc:sldMasterMk cId="1838481872" sldId="2147484137"/>
            <pc:sldLayoutMk cId="723700710" sldId="2147484144"/>
          </pc:sldLayoutMkLst>
        </pc:sldLayoutChg>
        <pc:sldLayoutChg chg="del">
          <pc:chgData name="Tomaž Kralj (Span)" userId="c8beb8db-c14c-4a15-91c8-3bd57830db81" providerId="ADAL" clId="{627BB208-4732-4713-AA92-76E583FB05B8}" dt="2019-05-20T13:29:58.342" v="200" actId="2696"/>
          <pc:sldLayoutMkLst>
            <pc:docMk/>
            <pc:sldMasterMk cId="1838481872" sldId="2147484137"/>
            <pc:sldLayoutMk cId="4202044190" sldId="2147484145"/>
          </pc:sldLayoutMkLst>
        </pc:sldLayoutChg>
        <pc:sldLayoutChg chg="del">
          <pc:chgData name="Tomaž Kralj (Span)" userId="c8beb8db-c14c-4a15-91c8-3bd57830db81" providerId="ADAL" clId="{627BB208-4732-4713-AA92-76E583FB05B8}" dt="2019-05-20T13:29:58.342" v="201" actId="2696"/>
          <pc:sldLayoutMkLst>
            <pc:docMk/>
            <pc:sldMasterMk cId="1838481872" sldId="2147484137"/>
            <pc:sldLayoutMk cId="3457310362" sldId="2147484146"/>
          </pc:sldLayoutMkLst>
        </pc:sldLayoutChg>
        <pc:sldLayoutChg chg="del">
          <pc:chgData name="Tomaž Kralj (Span)" userId="c8beb8db-c14c-4a15-91c8-3bd57830db81" providerId="ADAL" clId="{627BB208-4732-4713-AA92-76E583FB05B8}" dt="2019-05-20T13:29:58.342" v="202" actId="2696"/>
          <pc:sldLayoutMkLst>
            <pc:docMk/>
            <pc:sldMasterMk cId="1838481872" sldId="2147484137"/>
            <pc:sldLayoutMk cId="354447882" sldId="2147484147"/>
          </pc:sldLayoutMkLst>
        </pc:sldLayoutChg>
        <pc:sldLayoutChg chg="del">
          <pc:chgData name="Tomaž Kralj (Span)" userId="c8beb8db-c14c-4a15-91c8-3bd57830db81" providerId="ADAL" clId="{627BB208-4732-4713-AA92-76E583FB05B8}" dt="2019-05-20T13:29:58.342" v="203" actId="2696"/>
          <pc:sldLayoutMkLst>
            <pc:docMk/>
            <pc:sldMasterMk cId="1838481872" sldId="2147484137"/>
            <pc:sldLayoutMk cId="422327713" sldId="2147484148"/>
          </pc:sldLayoutMkLst>
        </pc:sldLayoutChg>
        <pc:sldLayoutChg chg="del">
          <pc:chgData name="Tomaž Kralj (Span)" userId="c8beb8db-c14c-4a15-91c8-3bd57830db81" providerId="ADAL" clId="{627BB208-4732-4713-AA92-76E583FB05B8}" dt="2019-05-20T13:29:58.358" v="204" actId="2696"/>
          <pc:sldLayoutMkLst>
            <pc:docMk/>
            <pc:sldMasterMk cId="1838481872" sldId="2147484137"/>
            <pc:sldLayoutMk cId="2249425933" sldId="2147484149"/>
          </pc:sldLayoutMkLst>
        </pc:sldLayoutChg>
        <pc:sldLayoutChg chg="del">
          <pc:chgData name="Tomaž Kralj (Span)" userId="c8beb8db-c14c-4a15-91c8-3bd57830db81" providerId="ADAL" clId="{627BB208-4732-4713-AA92-76E583FB05B8}" dt="2019-05-20T13:29:58.358" v="205" actId="2696"/>
          <pc:sldLayoutMkLst>
            <pc:docMk/>
            <pc:sldMasterMk cId="1838481872" sldId="2147484137"/>
            <pc:sldLayoutMk cId="3402363031" sldId="2147484150"/>
          </pc:sldLayoutMkLst>
        </pc:sldLayoutChg>
        <pc:sldLayoutChg chg="del">
          <pc:chgData name="Tomaž Kralj (Span)" userId="c8beb8db-c14c-4a15-91c8-3bd57830db81" providerId="ADAL" clId="{627BB208-4732-4713-AA92-76E583FB05B8}" dt="2019-05-20T13:29:58.358" v="206" actId="2696"/>
          <pc:sldLayoutMkLst>
            <pc:docMk/>
            <pc:sldMasterMk cId="1838481872" sldId="2147484137"/>
            <pc:sldLayoutMk cId="98584253" sldId="2147484151"/>
          </pc:sldLayoutMkLst>
        </pc:sldLayoutChg>
      </pc:sldMaster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693C3B6-C3F4-42FD-A9DC-0FE93399D85A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5EE0550D-C62E-41CA-838A-74853EDF36F5}">
      <dgm:prSet/>
      <dgm:spPr/>
      <dgm:t>
        <a:bodyPr/>
        <a:lstStyle/>
        <a:p>
          <a:r>
            <a:rPr lang="en-US"/>
            <a:t>Javni zavod </a:t>
          </a:r>
        </a:p>
      </dgm:t>
    </dgm:pt>
    <dgm:pt modelId="{AE086AE6-4F61-4D51-A97D-3FBC36ED13BD}" type="parTrans" cxnId="{1AB97B26-EA1A-4E6A-AE07-139CD1CF4F10}">
      <dgm:prSet/>
      <dgm:spPr/>
      <dgm:t>
        <a:bodyPr/>
        <a:lstStyle/>
        <a:p>
          <a:endParaRPr lang="en-US"/>
        </a:p>
      </dgm:t>
    </dgm:pt>
    <dgm:pt modelId="{01827BCA-2E13-4D02-8C6C-514EBD886782}" type="sibTrans" cxnId="{1AB97B26-EA1A-4E6A-AE07-139CD1CF4F10}">
      <dgm:prSet/>
      <dgm:spPr/>
      <dgm:t>
        <a:bodyPr/>
        <a:lstStyle/>
        <a:p>
          <a:endParaRPr lang="en-US"/>
        </a:p>
      </dgm:t>
    </dgm:pt>
    <dgm:pt modelId="{BFB98246-5F6B-47D0-952E-0AE35F93C2CF}">
      <dgm:prSet/>
      <dgm:spPr/>
      <dgm:t>
        <a:bodyPr/>
        <a:lstStyle/>
        <a:p>
          <a:r>
            <a:rPr lang="en-US" dirty="0"/>
            <a:t>O365 </a:t>
          </a:r>
          <a:r>
            <a:rPr lang="en-US" dirty="0" err="1"/>
            <a:t>licence</a:t>
          </a:r>
          <a:r>
            <a:rPr lang="en-US" dirty="0"/>
            <a:t> – Exo </a:t>
          </a:r>
          <a:r>
            <a:rPr lang="en-US" dirty="0" err="1"/>
            <a:t>uporabniki</a:t>
          </a:r>
          <a:endParaRPr lang="en-US" dirty="0"/>
        </a:p>
      </dgm:t>
    </dgm:pt>
    <dgm:pt modelId="{3BFB6A14-7B7F-4FDA-866F-48848CED3B01}" type="parTrans" cxnId="{13BD03E5-E0E4-4ED8-99E2-5406CB28971D}">
      <dgm:prSet/>
      <dgm:spPr/>
      <dgm:t>
        <a:bodyPr/>
        <a:lstStyle/>
        <a:p>
          <a:endParaRPr lang="en-US"/>
        </a:p>
      </dgm:t>
    </dgm:pt>
    <dgm:pt modelId="{89AF8726-90C9-43BE-8337-49ADEC094447}" type="sibTrans" cxnId="{13BD03E5-E0E4-4ED8-99E2-5406CB28971D}">
      <dgm:prSet/>
      <dgm:spPr/>
      <dgm:t>
        <a:bodyPr/>
        <a:lstStyle/>
        <a:p>
          <a:endParaRPr lang="en-US"/>
        </a:p>
      </dgm:t>
    </dgm:pt>
    <dgm:pt modelId="{3D13EC96-B616-4709-B661-8B9337738E21}">
      <dgm:prSet/>
      <dgm:spPr/>
      <dgm:t>
        <a:bodyPr/>
        <a:lstStyle/>
        <a:p>
          <a:r>
            <a:rPr lang="en-US"/>
            <a:t>Adoption projekt</a:t>
          </a:r>
        </a:p>
      </dgm:t>
    </dgm:pt>
    <dgm:pt modelId="{27307468-2BBE-4E39-8842-757BEA840D4C}" type="parTrans" cxnId="{A33BC20D-14E1-4209-89EA-CDEB18E56142}">
      <dgm:prSet/>
      <dgm:spPr/>
      <dgm:t>
        <a:bodyPr/>
        <a:lstStyle/>
        <a:p>
          <a:endParaRPr lang="en-US"/>
        </a:p>
      </dgm:t>
    </dgm:pt>
    <dgm:pt modelId="{097D9648-B3AD-4EAF-B6AE-2D024587FC67}" type="sibTrans" cxnId="{A33BC20D-14E1-4209-89EA-CDEB18E56142}">
      <dgm:prSet/>
      <dgm:spPr/>
      <dgm:t>
        <a:bodyPr/>
        <a:lstStyle/>
        <a:p>
          <a:endParaRPr lang="en-US"/>
        </a:p>
      </dgm:t>
    </dgm:pt>
    <dgm:pt modelId="{342424B1-9A21-427A-84A9-1DF9F5D4B3D6}">
      <dgm:prSet/>
      <dgm:spPr/>
      <dgm:t>
        <a:bodyPr/>
        <a:lstStyle/>
        <a:p>
          <a:r>
            <a:rPr lang="en-US"/>
            <a:t>Sponzorji – CEO , CTO in CIO</a:t>
          </a:r>
        </a:p>
      </dgm:t>
    </dgm:pt>
    <dgm:pt modelId="{A161EFE3-6BFD-45B7-A33E-9C781FB572A6}" type="parTrans" cxnId="{62CA9D21-B8B6-4FC0-B718-F314B570DF31}">
      <dgm:prSet/>
      <dgm:spPr/>
      <dgm:t>
        <a:bodyPr/>
        <a:lstStyle/>
        <a:p>
          <a:endParaRPr lang="en-US"/>
        </a:p>
      </dgm:t>
    </dgm:pt>
    <dgm:pt modelId="{72FF885A-EE26-4E43-91CF-D85550332F99}" type="sibTrans" cxnId="{62CA9D21-B8B6-4FC0-B718-F314B570DF31}">
      <dgm:prSet/>
      <dgm:spPr/>
      <dgm:t>
        <a:bodyPr/>
        <a:lstStyle/>
        <a:p>
          <a:endParaRPr lang="en-US"/>
        </a:p>
      </dgm:t>
    </dgm:pt>
    <dgm:pt modelId="{683F1582-EA2F-4F87-8744-D253612F049E}">
      <dgm:prSet/>
      <dgm:spPr/>
      <dgm:t>
        <a:bodyPr/>
        <a:lstStyle/>
        <a:p>
          <a:r>
            <a:rPr lang="en-US"/>
            <a:t>Več delavnic z interesnimi skupinami</a:t>
          </a:r>
        </a:p>
      </dgm:t>
    </dgm:pt>
    <dgm:pt modelId="{A4F8C2CE-A8CD-4F29-93E4-B75030598750}" type="parTrans" cxnId="{8C49E571-F24E-48F8-A61F-49CEF1F5DAA8}">
      <dgm:prSet/>
      <dgm:spPr/>
      <dgm:t>
        <a:bodyPr/>
        <a:lstStyle/>
        <a:p>
          <a:endParaRPr lang="en-US"/>
        </a:p>
      </dgm:t>
    </dgm:pt>
    <dgm:pt modelId="{9AD1EC69-46CE-4D97-AE5B-BB282CB179ED}" type="sibTrans" cxnId="{8C49E571-F24E-48F8-A61F-49CEF1F5DAA8}">
      <dgm:prSet/>
      <dgm:spPr/>
      <dgm:t>
        <a:bodyPr/>
        <a:lstStyle/>
        <a:p>
          <a:endParaRPr lang="en-US"/>
        </a:p>
      </dgm:t>
    </dgm:pt>
    <dgm:pt modelId="{E911BFAB-91A7-4E8C-B0FE-137B5CB2995F}">
      <dgm:prSet/>
      <dgm:spPr/>
      <dgm:t>
        <a:bodyPr/>
        <a:lstStyle/>
        <a:p>
          <a:r>
            <a:rPr lang="en-US"/>
            <a:t>eLearning portal</a:t>
          </a:r>
        </a:p>
      </dgm:t>
    </dgm:pt>
    <dgm:pt modelId="{339F5C7E-34D3-4A1C-980E-886EF1AD0E8E}" type="parTrans" cxnId="{775F8841-8FC4-40F1-9141-34AA61B412A4}">
      <dgm:prSet/>
      <dgm:spPr/>
      <dgm:t>
        <a:bodyPr/>
        <a:lstStyle/>
        <a:p>
          <a:endParaRPr lang="en-US"/>
        </a:p>
      </dgm:t>
    </dgm:pt>
    <dgm:pt modelId="{7BF15D4A-C7EA-4CC7-8F61-5BD887513C29}" type="sibTrans" cxnId="{775F8841-8FC4-40F1-9141-34AA61B412A4}">
      <dgm:prSet/>
      <dgm:spPr/>
      <dgm:t>
        <a:bodyPr/>
        <a:lstStyle/>
        <a:p>
          <a:endParaRPr lang="en-US"/>
        </a:p>
      </dgm:t>
    </dgm:pt>
    <dgm:pt modelId="{68597707-CA97-4092-98D5-8021B178B7BD}" type="pres">
      <dgm:prSet presAssocID="{F693C3B6-C3F4-42FD-A9DC-0FE93399D85A}" presName="vert0" presStyleCnt="0">
        <dgm:presLayoutVars>
          <dgm:dir/>
          <dgm:animOne val="branch"/>
          <dgm:animLvl val="lvl"/>
        </dgm:presLayoutVars>
      </dgm:prSet>
      <dgm:spPr/>
    </dgm:pt>
    <dgm:pt modelId="{FDB49AAC-FDC2-4D7D-841A-01D516C84DDC}" type="pres">
      <dgm:prSet presAssocID="{5EE0550D-C62E-41CA-838A-74853EDF36F5}" presName="thickLine" presStyleLbl="alignNode1" presStyleIdx="0" presStyleCnt="6"/>
      <dgm:spPr/>
    </dgm:pt>
    <dgm:pt modelId="{6EDB9037-2EF1-4715-9899-4D89D786DF41}" type="pres">
      <dgm:prSet presAssocID="{5EE0550D-C62E-41CA-838A-74853EDF36F5}" presName="horz1" presStyleCnt="0"/>
      <dgm:spPr/>
    </dgm:pt>
    <dgm:pt modelId="{959A645C-1B93-4D31-8036-09F1F40A3772}" type="pres">
      <dgm:prSet presAssocID="{5EE0550D-C62E-41CA-838A-74853EDF36F5}" presName="tx1" presStyleLbl="revTx" presStyleIdx="0" presStyleCnt="6"/>
      <dgm:spPr/>
    </dgm:pt>
    <dgm:pt modelId="{47B48871-B610-4748-95E2-31852BB365A0}" type="pres">
      <dgm:prSet presAssocID="{5EE0550D-C62E-41CA-838A-74853EDF36F5}" presName="vert1" presStyleCnt="0"/>
      <dgm:spPr/>
    </dgm:pt>
    <dgm:pt modelId="{A4D4B8E9-15AF-4622-9686-11DAFC4523CE}" type="pres">
      <dgm:prSet presAssocID="{BFB98246-5F6B-47D0-952E-0AE35F93C2CF}" presName="thickLine" presStyleLbl="alignNode1" presStyleIdx="1" presStyleCnt="6"/>
      <dgm:spPr/>
    </dgm:pt>
    <dgm:pt modelId="{9C5A2D45-692E-4927-967F-DF16A2CFA3BD}" type="pres">
      <dgm:prSet presAssocID="{BFB98246-5F6B-47D0-952E-0AE35F93C2CF}" presName="horz1" presStyleCnt="0"/>
      <dgm:spPr/>
    </dgm:pt>
    <dgm:pt modelId="{61CFCFEE-8622-425F-B6A4-30FAC4FF8F8C}" type="pres">
      <dgm:prSet presAssocID="{BFB98246-5F6B-47D0-952E-0AE35F93C2CF}" presName="tx1" presStyleLbl="revTx" presStyleIdx="1" presStyleCnt="6"/>
      <dgm:spPr/>
    </dgm:pt>
    <dgm:pt modelId="{F41DE17B-6219-4018-9F42-CDCC4ED2A79B}" type="pres">
      <dgm:prSet presAssocID="{BFB98246-5F6B-47D0-952E-0AE35F93C2CF}" presName="vert1" presStyleCnt="0"/>
      <dgm:spPr/>
    </dgm:pt>
    <dgm:pt modelId="{2A698644-52E2-4025-AC19-2880A0BF004E}" type="pres">
      <dgm:prSet presAssocID="{3D13EC96-B616-4709-B661-8B9337738E21}" presName="thickLine" presStyleLbl="alignNode1" presStyleIdx="2" presStyleCnt="6"/>
      <dgm:spPr/>
    </dgm:pt>
    <dgm:pt modelId="{B7BA5655-8D8F-42DB-BD0B-FEBCBEBD84EC}" type="pres">
      <dgm:prSet presAssocID="{3D13EC96-B616-4709-B661-8B9337738E21}" presName="horz1" presStyleCnt="0"/>
      <dgm:spPr/>
    </dgm:pt>
    <dgm:pt modelId="{EEE9513D-4F8B-415E-BC14-F2DD2DEF8055}" type="pres">
      <dgm:prSet presAssocID="{3D13EC96-B616-4709-B661-8B9337738E21}" presName="tx1" presStyleLbl="revTx" presStyleIdx="2" presStyleCnt="6"/>
      <dgm:spPr/>
    </dgm:pt>
    <dgm:pt modelId="{01A2B934-E544-40CA-8797-22F85EA5F533}" type="pres">
      <dgm:prSet presAssocID="{3D13EC96-B616-4709-B661-8B9337738E21}" presName="vert1" presStyleCnt="0"/>
      <dgm:spPr/>
    </dgm:pt>
    <dgm:pt modelId="{ACE40220-91D0-4190-8134-0C9B7CD420DE}" type="pres">
      <dgm:prSet presAssocID="{342424B1-9A21-427A-84A9-1DF9F5D4B3D6}" presName="thickLine" presStyleLbl="alignNode1" presStyleIdx="3" presStyleCnt="6"/>
      <dgm:spPr/>
    </dgm:pt>
    <dgm:pt modelId="{DF97FC65-7E1F-46E3-A2B8-F9AB5D9282AA}" type="pres">
      <dgm:prSet presAssocID="{342424B1-9A21-427A-84A9-1DF9F5D4B3D6}" presName="horz1" presStyleCnt="0"/>
      <dgm:spPr/>
    </dgm:pt>
    <dgm:pt modelId="{FDD56525-01D8-4CA4-A790-6EECAB3AADA1}" type="pres">
      <dgm:prSet presAssocID="{342424B1-9A21-427A-84A9-1DF9F5D4B3D6}" presName="tx1" presStyleLbl="revTx" presStyleIdx="3" presStyleCnt="6"/>
      <dgm:spPr/>
    </dgm:pt>
    <dgm:pt modelId="{02B39381-00D4-4C88-AA2B-3E1A0D5D9C87}" type="pres">
      <dgm:prSet presAssocID="{342424B1-9A21-427A-84A9-1DF9F5D4B3D6}" presName="vert1" presStyleCnt="0"/>
      <dgm:spPr/>
    </dgm:pt>
    <dgm:pt modelId="{434B81F3-12B9-4710-A0DB-EA2317F7BCB8}" type="pres">
      <dgm:prSet presAssocID="{683F1582-EA2F-4F87-8744-D253612F049E}" presName="thickLine" presStyleLbl="alignNode1" presStyleIdx="4" presStyleCnt="6"/>
      <dgm:spPr/>
    </dgm:pt>
    <dgm:pt modelId="{3084579B-DE39-48DE-968C-49AA7113B26F}" type="pres">
      <dgm:prSet presAssocID="{683F1582-EA2F-4F87-8744-D253612F049E}" presName="horz1" presStyleCnt="0"/>
      <dgm:spPr/>
    </dgm:pt>
    <dgm:pt modelId="{F436B890-E965-4A51-8747-65EC2699C722}" type="pres">
      <dgm:prSet presAssocID="{683F1582-EA2F-4F87-8744-D253612F049E}" presName="tx1" presStyleLbl="revTx" presStyleIdx="4" presStyleCnt="6"/>
      <dgm:spPr/>
    </dgm:pt>
    <dgm:pt modelId="{32F0B636-F14D-448A-8461-6373282EE0E5}" type="pres">
      <dgm:prSet presAssocID="{683F1582-EA2F-4F87-8744-D253612F049E}" presName="vert1" presStyleCnt="0"/>
      <dgm:spPr/>
    </dgm:pt>
    <dgm:pt modelId="{20D51E8C-8413-4E62-92FF-328128927E39}" type="pres">
      <dgm:prSet presAssocID="{E911BFAB-91A7-4E8C-B0FE-137B5CB2995F}" presName="thickLine" presStyleLbl="alignNode1" presStyleIdx="5" presStyleCnt="6"/>
      <dgm:spPr/>
    </dgm:pt>
    <dgm:pt modelId="{5D857364-CEB2-4CF0-9882-4A87237EB7FC}" type="pres">
      <dgm:prSet presAssocID="{E911BFAB-91A7-4E8C-B0FE-137B5CB2995F}" presName="horz1" presStyleCnt="0"/>
      <dgm:spPr/>
    </dgm:pt>
    <dgm:pt modelId="{7D035126-E695-40A0-AAC3-220C45613EDF}" type="pres">
      <dgm:prSet presAssocID="{E911BFAB-91A7-4E8C-B0FE-137B5CB2995F}" presName="tx1" presStyleLbl="revTx" presStyleIdx="5" presStyleCnt="6"/>
      <dgm:spPr/>
    </dgm:pt>
    <dgm:pt modelId="{BF5C37FE-3D4A-4158-978B-D21D02790775}" type="pres">
      <dgm:prSet presAssocID="{E911BFAB-91A7-4E8C-B0FE-137B5CB2995F}" presName="vert1" presStyleCnt="0"/>
      <dgm:spPr/>
    </dgm:pt>
  </dgm:ptLst>
  <dgm:cxnLst>
    <dgm:cxn modelId="{A33BC20D-14E1-4209-89EA-CDEB18E56142}" srcId="{F693C3B6-C3F4-42FD-A9DC-0FE93399D85A}" destId="{3D13EC96-B616-4709-B661-8B9337738E21}" srcOrd="2" destOrd="0" parTransId="{27307468-2BBE-4E39-8842-757BEA840D4C}" sibTransId="{097D9648-B3AD-4EAF-B6AE-2D024587FC67}"/>
    <dgm:cxn modelId="{62CA9D21-B8B6-4FC0-B718-F314B570DF31}" srcId="{F693C3B6-C3F4-42FD-A9DC-0FE93399D85A}" destId="{342424B1-9A21-427A-84A9-1DF9F5D4B3D6}" srcOrd="3" destOrd="0" parTransId="{A161EFE3-6BFD-45B7-A33E-9C781FB572A6}" sibTransId="{72FF885A-EE26-4E43-91CF-D85550332F99}"/>
    <dgm:cxn modelId="{1AB97B26-EA1A-4E6A-AE07-139CD1CF4F10}" srcId="{F693C3B6-C3F4-42FD-A9DC-0FE93399D85A}" destId="{5EE0550D-C62E-41CA-838A-74853EDF36F5}" srcOrd="0" destOrd="0" parTransId="{AE086AE6-4F61-4D51-A97D-3FBC36ED13BD}" sibTransId="{01827BCA-2E13-4D02-8C6C-514EBD886782}"/>
    <dgm:cxn modelId="{775F8841-8FC4-40F1-9141-34AA61B412A4}" srcId="{F693C3B6-C3F4-42FD-A9DC-0FE93399D85A}" destId="{E911BFAB-91A7-4E8C-B0FE-137B5CB2995F}" srcOrd="5" destOrd="0" parTransId="{339F5C7E-34D3-4A1C-980E-886EF1AD0E8E}" sibTransId="{7BF15D4A-C7EA-4CC7-8F61-5BD887513C29}"/>
    <dgm:cxn modelId="{B31D6E64-4607-43A2-9D98-27F025C0EB92}" type="presOf" srcId="{683F1582-EA2F-4F87-8744-D253612F049E}" destId="{F436B890-E965-4A51-8747-65EC2699C722}" srcOrd="0" destOrd="0" presId="urn:microsoft.com/office/officeart/2008/layout/LinedList"/>
    <dgm:cxn modelId="{DB454567-36DA-41B5-B84A-CA14896D033B}" type="presOf" srcId="{342424B1-9A21-427A-84A9-1DF9F5D4B3D6}" destId="{FDD56525-01D8-4CA4-A790-6EECAB3AADA1}" srcOrd="0" destOrd="0" presId="urn:microsoft.com/office/officeart/2008/layout/LinedList"/>
    <dgm:cxn modelId="{8C49E571-F24E-48F8-A61F-49CEF1F5DAA8}" srcId="{F693C3B6-C3F4-42FD-A9DC-0FE93399D85A}" destId="{683F1582-EA2F-4F87-8744-D253612F049E}" srcOrd="4" destOrd="0" parTransId="{A4F8C2CE-A8CD-4F29-93E4-B75030598750}" sibTransId="{9AD1EC69-46CE-4D97-AE5B-BB282CB179ED}"/>
    <dgm:cxn modelId="{2E6BD683-FEAD-4CD5-9673-9B23D8721E33}" type="presOf" srcId="{BFB98246-5F6B-47D0-952E-0AE35F93C2CF}" destId="{61CFCFEE-8622-425F-B6A4-30FAC4FF8F8C}" srcOrd="0" destOrd="0" presId="urn:microsoft.com/office/officeart/2008/layout/LinedList"/>
    <dgm:cxn modelId="{1E1AFA93-B04D-48F2-942A-A08CE5CFD1DE}" type="presOf" srcId="{3D13EC96-B616-4709-B661-8B9337738E21}" destId="{EEE9513D-4F8B-415E-BC14-F2DD2DEF8055}" srcOrd="0" destOrd="0" presId="urn:microsoft.com/office/officeart/2008/layout/LinedList"/>
    <dgm:cxn modelId="{75E4B099-CC8D-45BC-846B-BD44B8003F10}" type="presOf" srcId="{E911BFAB-91A7-4E8C-B0FE-137B5CB2995F}" destId="{7D035126-E695-40A0-AAC3-220C45613EDF}" srcOrd="0" destOrd="0" presId="urn:microsoft.com/office/officeart/2008/layout/LinedList"/>
    <dgm:cxn modelId="{81C856BE-9792-4D6F-B093-62BF1A24EF42}" type="presOf" srcId="{5EE0550D-C62E-41CA-838A-74853EDF36F5}" destId="{959A645C-1B93-4D31-8036-09F1F40A3772}" srcOrd="0" destOrd="0" presId="urn:microsoft.com/office/officeart/2008/layout/LinedList"/>
    <dgm:cxn modelId="{B9F92CC1-3F16-4724-A830-09F8D0F3F00C}" type="presOf" srcId="{F693C3B6-C3F4-42FD-A9DC-0FE93399D85A}" destId="{68597707-CA97-4092-98D5-8021B178B7BD}" srcOrd="0" destOrd="0" presId="urn:microsoft.com/office/officeart/2008/layout/LinedList"/>
    <dgm:cxn modelId="{13BD03E5-E0E4-4ED8-99E2-5406CB28971D}" srcId="{F693C3B6-C3F4-42FD-A9DC-0FE93399D85A}" destId="{BFB98246-5F6B-47D0-952E-0AE35F93C2CF}" srcOrd="1" destOrd="0" parTransId="{3BFB6A14-7B7F-4FDA-866F-48848CED3B01}" sibTransId="{89AF8726-90C9-43BE-8337-49ADEC094447}"/>
    <dgm:cxn modelId="{7E0C6800-AAC3-44D9-A4D2-8936A25394B5}" type="presParOf" srcId="{68597707-CA97-4092-98D5-8021B178B7BD}" destId="{FDB49AAC-FDC2-4D7D-841A-01D516C84DDC}" srcOrd="0" destOrd="0" presId="urn:microsoft.com/office/officeart/2008/layout/LinedList"/>
    <dgm:cxn modelId="{5D1A6DD7-CC20-4B17-8909-A4D0F1CDDCC7}" type="presParOf" srcId="{68597707-CA97-4092-98D5-8021B178B7BD}" destId="{6EDB9037-2EF1-4715-9899-4D89D786DF41}" srcOrd="1" destOrd="0" presId="urn:microsoft.com/office/officeart/2008/layout/LinedList"/>
    <dgm:cxn modelId="{61E4A693-FA9A-453A-A1D4-D300DA06DC7E}" type="presParOf" srcId="{6EDB9037-2EF1-4715-9899-4D89D786DF41}" destId="{959A645C-1B93-4D31-8036-09F1F40A3772}" srcOrd="0" destOrd="0" presId="urn:microsoft.com/office/officeart/2008/layout/LinedList"/>
    <dgm:cxn modelId="{622095B8-1DA8-4062-9F66-245C63110C79}" type="presParOf" srcId="{6EDB9037-2EF1-4715-9899-4D89D786DF41}" destId="{47B48871-B610-4748-95E2-31852BB365A0}" srcOrd="1" destOrd="0" presId="urn:microsoft.com/office/officeart/2008/layout/LinedList"/>
    <dgm:cxn modelId="{16AB6718-20FF-4138-8106-B61517AC015A}" type="presParOf" srcId="{68597707-CA97-4092-98D5-8021B178B7BD}" destId="{A4D4B8E9-15AF-4622-9686-11DAFC4523CE}" srcOrd="2" destOrd="0" presId="urn:microsoft.com/office/officeart/2008/layout/LinedList"/>
    <dgm:cxn modelId="{344F56E9-6625-46E4-9E8F-41C7F6653026}" type="presParOf" srcId="{68597707-CA97-4092-98D5-8021B178B7BD}" destId="{9C5A2D45-692E-4927-967F-DF16A2CFA3BD}" srcOrd="3" destOrd="0" presId="urn:microsoft.com/office/officeart/2008/layout/LinedList"/>
    <dgm:cxn modelId="{24213512-FBD4-4EA8-B099-E28CE68622BD}" type="presParOf" srcId="{9C5A2D45-692E-4927-967F-DF16A2CFA3BD}" destId="{61CFCFEE-8622-425F-B6A4-30FAC4FF8F8C}" srcOrd="0" destOrd="0" presId="urn:microsoft.com/office/officeart/2008/layout/LinedList"/>
    <dgm:cxn modelId="{69418A24-164B-4625-8209-28620189ACA4}" type="presParOf" srcId="{9C5A2D45-692E-4927-967F-DF16A2CFA3BD}" destId="{F41DE17B-6219-4018-9F42-CDCC4ED2A79B}" srcOrd="1" destOrd="0" presId="urn:microsoft.com/office/officeart/2008/layout/LinedList"/>
    <dgm:cxn modelId="{A7C187D6-1AF7-4022-B4CE-285851B5A5BB}" type="presParOf" srcId="{68597707-CA97-4092-98D5-8021B178B7BD}" destId="{2A698644-52E2-4025-AC19-2880A0BF004E}" srcOrd="4" destOrd="0" presId="urn:microsoft.com/office/officeart/2008/layout/LinedList"/>
    <dgm:cxn modelId="{F8B92B99-7A53-4C32-95FF-4DCFEE4CF418}" type="presParOf" srcId="{68597707-CA97-4092-98D5-8021B178B7BD}" destId="{B7BA5655-8D8F-42DB-BD0B-FEBCBEBD84EC}" srcOrd="5" destOrd="0" presId="urn:microsoft.com/office/officeart/2008/layout/LinedList"/>
    <dgm:cxn modelId="{36B26410-620F-4153-97D1-F03E46DF9D1A}" type="presParOf" srcId="{B7BA5655-8D8F-42DB-BD0B-FEBCBEBD84EC}" destId="{EEE9513D-4F8B-415E-BC14-F2DD2DEF8055}" srcOrd="0" destOrd="0" presId="urn:microsoft.com/office/officeart/2008/layout/LinedList"/>
    <dgm:cxn modelId="{0243340A-749A-482E-B667-CEF9C7A631FE}" type="presParOf" srcId="{B7BA5655-8D8F-42DB-BD0B-FEBCBEBD84EC}" destId="{01A2B934-E544-40CA-8797-22F85EA5F533}" srcOrd="1" destOrd="0" presId="urn:microsoft.com/office/officeart/2008/layout/LinedList"/>
    <dgm:cxn modelId="{26AA7268-66C0-4BE0-9EA8-9AEB37204189}" type="presParOf" srcId="{68597707-CA97-4092-98D5-8021B178B7BD}" destId="{ACE40220-91D0-4190-8134-0C9B7CD420DE}" srcOrd="6" destOrd="0" presId="urn:microsoft.com/office/officeart/2008/layout/LinedList"/>
    <dgm:cxn modelId="{97EFFC19-7289-4625-B3E6-2FF81C5115E6}" type="presParOf" srcId="{68597707-CA97-4092-98D5-8021B178B7BD}" destId="{DF97FC65-7E1F-46E3-A2B8-F9AB5D9282AA}" srcOrd="7" destOrd="0" presId="urn:microsoft.com/office/officeart/2008/layout/LinedList"/>
    <dgm:cxn modelId="{BD0614E8-FEB2-4E42-B577-2D32E43F5903}" type="presParOf" srcId="{DF97FC65-7E1F-46E3-A2B8-F9AB5D9282AA}" destId="{FDD56525-01D8-4CA4-A790-6EECAB3AADA1}" srcOrd="0" destOrd="0" presId="urn:microsoft.com/office/officeart/2008/layout/LinedList"/>
    <dgm:cxn modelId="{DE6288E1-7B8C-4974-8B9D-3290582206C9}" type="presParOf" srcId="{DF97FC65-7E1F-46E3-A2B8-F9AB5D9282AA}" destId="{02B39381-00D4-4C88-AA2B-3E1A0D5D9C87}" srcOrd="1" destOrd="0" presId="urn:microsoft.com/office/officeart/2008/layout/LinedList"/>
    <dgm:cxn modelId="{C9B8FF81-CEEA-4A15-8B53-B5957D85AE0C}" type="presParOf" srcId="{68597707-CA97-4092-98D5-8021B178B7BD}" destId="{434B81F3-12B9-4710-A0DB-EA2317F7BCB8}" srcOrd="8" destOrd="0" presId="urn:microsoft.com/office/officeart/2008/layout/LinedList"/>
    <dgm:cxn modelId="{858A1D45-BC2B-46A4-9521-DD86918FA543}" type="presParOf" srcId="{68597707-CA97-4092-98D5-8021B178B7BD}" destId="{3084579B-DE39-48DE-968C-49AA7113B26F}" srcOrd="9" destOrd="0" presId="urn:microsoft.com/office/officeart/2008/layout/LinedList"/>
    <dgm:cxn modelId="{1C6E0693-93CA-4DAA-91EF-3BBDB4EA6A6D}" type="presParOf" srcId="{3084579B-DE39-48DE-968C-49AA7113B26F}" destId="{F436B890-E965-4A51-8747-65EC2699C722}" srcOrd="0" destOrd="0" presId="urn:microsoft.com/office/officeart/2008/layout/LinedList"/>
    <dgm:cxn modelId="{1444C519-22D7-459B-92FE-ED5A87F37BE9}" type="presParOf" srcId="{3084579B-DE39-48DE-968C-49AA7113B26F}" destId="{32F0B636-F14D-448A-8461-6373282EE0E5}" srcOrd="1" destOrd="0" presId="urn:microsoft.com/office/officeart/2008/layout/LinedList"/>
    <dgm:cxn modelId="{07907875-F357-424E-A6A0-DEC69AC0252D}" type="presParOf" srcId="{68597707-CA97-4092-98D5-8021B178B7BD}" destId="{20D51E8C-8413-4E62-92FF-328128927E39}" srcOrd="10" destOrd="0" presId="urn:microsoft.com/office/officeart/2008/layout/LinedList"/>
    <dgm:cxn modelId="{5FBC1E76-50AD-457A-AE6F-6CA0A9C37FD3}" type="presParOf" srcId="{68597707-CA97-4092-98D5-8021B178B7BD}" destId="{5D857364-CEB2-4CF0-9882-4A87237EB7FC}" srcOrd="11" destOrd="0" presId="urn:microsoft.com/office/officeart/2008/layout/LinedList"/>
    <dgm:cxn modelId="{C2499391-63EE-4C60-9BC5-7DC3E41E787A}" type="presParOf" srcId="{5D857364-CEB2-4CF0-9882-4A87237EB7FC}" destId="{7D035126-E695-40A0-AAC3-220C45613EDF}" srcOrd="0" destOrd="0" presId="urn:microsoft.com/office/officeart/2008/layout/LinedList"/>
    <dgm:cxn modelId="{0DABE0B3-F0D6-400A-819B-003F46EA4C49}" type="presParOf" srcId="{5D857364-CEB2-4CF0-9882-4A87237EB7FC}" destId="{BF5C37FE-3D4A-4158-978B-D21D02790775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B49AAC-FDC2-4D7D-841A-01D516C84DDC}">
      <dsp:nvSpPr>
        <dsp:cNvPr id="0" name=""/>
        <dsp:cNvSpPr/>
      </dsp:nvSpPr>
      <dsp:spPr>
        <a:xfrm>
          <a:off x="0" y="5441"/>
          <a:ext cx="12176127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9A645C-1B93-4D31-8036-09F1F40A3772}">
      <dsp:nvSpPr>
        <dsp:cNvPr id="0" name=""/>
        <dsp:cNvSpPr/>
      </dsp:nvSpPr>
      <dsp:spPr>
        <a:xfrm>
          <a:off x="0" y="5441"/>
          <a:ext cx="12176127" cy="18555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7170" tIns="217170" rIns="217170" bIns="217170" numCol="1" spcCol="1270" anchor="t" anchorCtr="0">
          <a:noAutofit/>
        </a:bodyPr>
        <a:lstStyle/>
        <a:p>
          <a:pPr marL="0" lvl="0" indent="0" algn="l" defTabSz="2533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700" kern="1200"/>
            <a:t>Javni zavod </a:t>
          </a:r>
        </a:p>
      </dsp:txBody>
      <dsp:txXfrm>
        <a:off x="0" y="5441"/>
        <a:ext cx="12176127" cy="1855561"/>
      </dsp:txXfrm>
    </dsp:sp>
    <dsp:sp modelId="{A4D4B8E9-15AF-4622-9686-11DAFC4523CE}">
      <dsp:nvSpPr>
        <dsp:cNvPr id="0" name=""/>
        <dsp:cNvSpPr/>
      </dsp:nvSpPr>
      <dsp:spPr>
        <a:xfrm>
          <a:off x="0" y="1861002"/>
          <a:ext cx="12176127" cy="0"/>
        </a:xfrm>
        <a:prstGeom prst="line">
          <a:avLst/>
        </a:prstGeom>
        <a:solidFill>
          <a:schemeClr val="accent2">
            <a:hueOff val="-2639831"/>
            <a:satOff val="-387"/>
            <a:lumOff val="-13922"/>
            <a:alphaOff val="0"/>
          </a:schemeClr>
        </a:solidFill>
        <a:ln w="12700" cap="flat" cmpd="sng" algn="ctr">
          <a:solidFill>
            <a:schemeClr val="accent2">
              <a:hueOff val="-2639831"/>
              <a:satOff val="-387"/>
              <a:lumOff val="-1392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CFCFEE-8622-425F-B6A4-30FAC4FF8F8C}">
      <dsp:nvSpPr>
        <dsp:cNvPr id="0" name=""/>
        <dsp:cNvSpPr/>
      </dsp:nvSpPr>
      <dsp:spPr>
        <a:xfrm>
          <a:off x="0" y="1861002"/>
          <a:ext cx="12176127" cy="18555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7170" tIns="217170" rIns="217170" bIns="217170" numCol="1" spcCol="1270" anchor="t" anchorCtr="0">
          <a:noAutofit/>
        </a:bodyPr>
        <a:lstStyle/>
        <a:p>
          <a:pPr marL="0" lvl="0" indent="0" algn="l" defTabSz="2533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700" kern="1200" dirty="0"/>
            <a:t>O365 </a:t>
          </a:r>
          <a:r>
            <a:rPr lang="en-US" sz="5700" kern="1200" dirty="0" err="1"/>
            <a:t>licence</a:t>
          </a:r>
          <a:r>
            <a:rPr lang="en-US" sz="5700" kern="1200" dirty="0"/>
            <a:t> – Exo </a:t>
          </a:r>
          <a:r>
            <a:rPr lang="en-US" sz="5700" kern="1200" dirty="0" err="1"/>
            <a:t>uporabniki</a:t>
          </a:r>
          <a:endParaRPr lang="en-US" sz="5700" kern="1200" dirty="0"/>
        </a:p>
      </dsp:txBody>
      <dsp:txXfrm>
        <a:off x="0" y="1861002"/>
        <a:ext cx="12176127" cy="1855561"/>
      </dsp:txXfrm>
    </dsp:sp>
    <dsp:sp modelId="{2A698644-52E2-4025-AC19-2880A0BF004E}">
      <dsp:nvSpPr>
        <dsp:cNvPr id="0" name=""/>
        <dsp:cNvSpPr/>
      </dsp:nvSpPr>
      <dsp:spPr>
        <a:xfrm>
          <a:off x="0" y="3716563"/>
          <a:ext cx="12176127" cy="0"/>
        </a:xfrm>
        <a:prstGeom prst="line">
          <a:avLst/>
        </a:prstGeom>
        <a:solidFill>
          <a:schemeClr val="accent2">
            <a:hueOff val="-5279662"/>
            <a:satOff val="-774"/>
            <a:lumOff val="-27843"/>
            <a:alphaOff val="0"/>
          </a:schemeClr>
        </a:solidFill>
        <a:ln w="12700" cap="flat" cmpd="sng" algn="ctr">
          <a:solidFill>
            <a:schemeClr val="accent2">
              <a:hueOff val="-5279662"/>
              <a:satOff val="-774"/>
              <a:lumOff val="-2784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E9513D-4F8B-415E-BC14-F2DD2DEF8055}">
      <dsp:nvSpPr>
        <dsp:cNvPr id="0" name=""/>
        <dsp:cNvSpPr/>
      </dsp:nvSpPr>
      <dsp:spPr>
        <a:xfrm>
          <a:off x="0" y="3716563"/>
          <a:ext cx="12176127" cy="18555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7170" tIns="217170" rIns="217170" bIns="217170" numCol="1" spcCol="1270" anchor="t" anchorCtr="0">
          <a:noAutofit/>
        </a:bodyPr>
        <a:lstStyle/>
        <a:p>
          <a:pPr marL="0" lvl="0" indent="0" algn="l" defTabSz="2533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700" kern="1200"/>
            <a:t>Adoption projekt</a:t>
          </a:r>
        </a:p>
      </dsp:txBody>
      <dsp:txXfrm>
        <a:off x="0" y="3716563"/>
        <a:ext cx="12176127" cy="1855561"/>
      </dsp:txXfrm>
    </dsp:sp>
    <dsp:sp modelId="{ACE40220-91D0-4190-8134-0C9B7CD420DE}">
      <dsp:nvSpPr>
        <dsp:cNvPr id="0" name=""/>
        <dsp:cNvSpPr/>
      </dsp:nvSpPr>
      <dsp:spPr>
        <a:xfrm>
          <a:off x="0" y="5572125"/>
          <a:ext cx="12176127" cy="0"/>
        </a:xfrm>
        <a:prstGeom prst="line">
          <a:avLst/>
        </a:prstGeom>
        <a:solidFill>
          <a:schemeClr val="accent2">
            <a:hueOff val="-7919494"/>
            <a:satOff val="-1162"/>
            <a:lumOff val="-41765"/>
            <a:alphaOff val="0"/>
          </a:schemeClr>
        </a:solidFill>
        <a:ln w="12700" cap="flat" cmpd="sng" algn="ctr">
          <a:solidFill>
            <a:schemeClr val="accent2">
              <a:hueOff val="-7919494"/>
              <a:satOff val="-1162"/>
              <a:lumOff val="-417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D56525-01D8-4CA4-A790-6EECAB3AADA1}">
      <dsp:nvSpPr>
        <dsp:cNvPr id="0" name=""/>
        <dsp:cNvSpPr/>
      </dsp:nvSpPr>
      <dsp:spPr>
        <a:xfrm>
          <a:off x="0" y="5572125"/>
          <a:ext cx="12176127" cy="18555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7170" tIns="217170" rIns="217170" bIns="217170" numCol="1" spcCol="1270" anchor="t" anchorCtr="0">
          <a:noAutofit/>
        </a:bodyPr>
        <a:lstStyle/>
        <a:p>
          <a:pPr marL="0" lvl="0" indent="0" algn="l" defTabSz="2533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700" kern="1200"/>
            <a:t>Sponzorji – CEO , CTO in CIO</a:t>
          </a:r>
        </a:p>
      </dsp:txBody>
      <dsp:txXfrm>
        <a:off x="0" y="5572125"/>
        <a:ext cx="12176127" cy="1855561"/>
      </dsp:txXfrm>
    </dsp:sp>
    <dsp:sp modelId="{434B81F3-12B9-4710-A0DB-EA2317F7BCB8}">
      <dsp:nvSpPr>
        <dsp:cNvPr id="0" name=""/>
        <dsp:cNvSpPr/>
      </dsp:nvSpPr>
      <dsp:spPr>
        <a:xfrm>
          <a:off x="0" y="7427686"/>
          <a:ext cx="12176127" cy="0"/>
        </a:xfrm>
        <a:prstGeom prst="line">
          <a:avLst/>
        </a:prstGeom>
        <a:solidFill>
          <a:schemeClr val="accent2">
            <a:hueOff val="-10559324"/>
            <a:satOff val="-1549"/>
            <a:lumOff val="-55686"/>
            <a:alphaOff val="0"/>
          </a:schemeClr>
        </a:solidFill>
        <a:ln w="12700" cap="flat" cmpd="sng" algn="ctr">
          <a:solidFill>
            <a:schemeClr val="accent2">
              <a:hueOff val="-10559324"/>
              <a:satOff val="-1549"/>
              <a:lumOff val="-5568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36B890-E965-4A51-8747-65EC2699C722}">
      <dsp:nvSpPr>
        <dsp:cNvPr id="0" name=""/>
        <dsp:cNvSpPr/>
      </dsp:nvSpPr>
      <dsp:spPr>
        <a:xfrm>
          <a:off x="0" y="7427686"/>
          <a:ext cx="12176127" cy="18555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7170" tIns="217170" rIns="217170" bIns="217170" numCol="1" spcCol="1270" anchor="t" anchorCtr="0">
          <a:noAutofit/>
        </a:bodyPr>
        <a:lstStyle/>
        <a:p>
          <a:pPr marL="0" lvl="0" indent="0" algn="l" defTabSz="2533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700" kern="1200"/>
            <a:t>Več delavnic z interesnimi skupinami</a:t>
          </a:r>
        </a:p>
      </dsp:txBody>
      <dsp:txXfrm>
        <a:off x="0" y="7427686"/>
        <a:ext cx="12176127" cy="1855561"/>
      </dsp:txXfrm>
    </dsp:sp>
    <dsp:sp modelId="{20D51E8C-8413-4E62-92FF-328128927E39}">
      <dsp:nvSpPr>
        <dsp:cNvPr id="0" name=""/>
        <dsp:cNvSpPr/>
      </dsp:nvSpPr>
      <dsp:spPr>
        <a:xfrm>
          <a:off x="0" y="9283247"/>
          <a:ext cx="12176127" cy="0"/>
        </a:xfrm>
        <a:prstGeom prst="line">
          <a:avLst/>
        </a:prstGeom>
        <a:solidFill>
          <a:schemeClr val="accent2">
            <a:hueOff val="-13199155"/>
            <a:satOff val="-1936"/>
            <a:lumOff val="-69608"/>
            <a:alphaOff val="0"/>
          </a:schemeClr>
        </a:solidFill>
        <a:ln w="12700" cap="flat" cmpd="sng" algn="ctr">
          <a:solidFill>
            <a:schemeClr val="accent2">
              <a:hueOff val="-13199155"/>
              <a:satOff val="-1936"/>
              <a:lumOff val="-6960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035126-E695-40A0-AAC3-220C45613EDF}">
      <dsp:nvSpPr>
        <dsp:cNvPr id="0" name=""/>
        <dsp:cNvSpPr/>
      </dsp:nvSpPr>
      <dsp:spPr>
        <a:xfrm>
          <a:off x="0" y="9283247"/>
          <a:ext cx="12176127" cy="18555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7170" tIns="217170" rIns="217170" bIns="217170" numCol="1" spcCol="1270" anchor="t" anchorCtr="0">
          <a:noAutofit/>
        </a:bodyPr>
        <a:lstStyle/>
        <a:p>
          <a:pPr marL="0" lvl="0" indent="0" algn="l" defTabSz="2533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700" kern="1200"/>
            <a:t>eLearning portal</a:t>
          </a:r>
        </a:p>
      </dsp:txBody>
      <dsp:txXfrm>
        <a:off x="0" y="9283247"/>
        <a:ext cx="12176127" cy="185556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A8214BD-C6DA-F044-8D8F-5D445958ED1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1828434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A04649-DAF7-5F4B-959D-2D135381032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1828434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F2EC9E53-4655-7742-8D96-9AD9F4375F43}" type="datetimeFigureOut">
              <a:rPr lang="en-US"/>
              <a:pPr>
                <a:defRPr/>
              </a:pPr>
              <a:t>5/20/2019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41D73E4-6AC6-1B43-AA29-58E8731DE94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1828434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9A0FF13-C37D-0444-8D59-B1117B28B43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1828434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1C6633C2-6C35-A048-991B-86A89547AB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3411732-9612-1B44-8A0B-24794F1C573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1828434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Calibri Ligh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C8C08D8-71F7-6B48-93A3-6509652F8D09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1828434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Calibri Light"/>
              </a:defRPr>
            </a:lvl1pPr>
          </a:lstStyle>
          <a:p>
            <a:pPr>
              <a:defRPr/>
            </a:pPr>
            <a:fld id="{0856F403-2F37-424A-B3EC-0E137676B013}" type="datetimeFigureOut">
              <a:rPr lang="en-US"/>
              <a:pPr>
                <a:defRPr/>
              </a:pPr>
              <a:t>5/20/2019</a:t>
            </a:fld>
            <a:endParaRPr lang="en-US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0DCF4411-149E-A84A-9169-3FC344F064C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759AC99-4456-084A-BC4A-E7EC7A78873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9C3D2C-F72C-EC4C-B985-273F8D171CD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1828434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Calibri Ligh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E721AB-FED3-8849-8721-565276A9318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1828434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Calibri Light"/>
              </a:defRPr>
            </a:lvl1pPr>
          </a:lstStyle>
          <a:p>
            <a:pPr>
              <a:defRPr/>
            </a:pPr>
            <a:fld id="{B862C031-9D50-A648-A70B-F2B13EF2CC3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912813" rtl="0" fontAlgn="base">
      <a:spcBef>
        <a:spcPct val="30000"/>
      </a:spcBef>
      <a:spcAft>
        <a:spcPct val="0"/>
      </a:spcAft>
      <a:defRPr sz="2400" kern="1200">
        <a:solidFill>
          <a:schemeClr val="tx1"/>
        </a:solidFill>
        <a:latin typeface="Calibri Light"/>
        <a:ea typeface="+mn-ea"/>
        <a:cs typeface="+mn-cs"/>
      </a:defRPr>
    </a:lvl1pPr>
    <a:lvl2pPr marL="912813" algn="l" defTabSz="912813" rtl="0" fontAlgn="base">
      <a:spcBef>
        <a:spcPct val="30000"/>
      </a:spcBef>
      <a:spcAft>
        <a:spcPct val="0"/>
      </a:spcAft>
      <a:defRPr sz="2400" kern="1200">
        <a:solidFill>
          <a:schemeClr val="tx1"/>
        </a:solidFill>
        <a:latin typeface="Calibri Light"/>
        <a:ea typeface="+mn-ea"/>
        <a:cs typeface="+mn-cs"/>
      </a:defRPr>
    </a:lvl2pPr>
    <a:lvl3pPr marL="1827213" algn="l" defTabSz="912813" rtl="0" fontAlgn="base">
      <a:spcBef>
        <a:spcPct val="30000"/>
      </a:spcBef>
      <a:spcAft>
        <a:spcPct val="0"/>
      </a:spcAft>
      <a:defRPr sz="2400" kern="1200">
        <a:solidFill>
          <a:schemeClr val="tx1"/>
        </a:solidFill>
        <a:latin typeface="Calibri Light"/>
        <a:ea typeface="+mn-ea"/>
        <a:cs typeface="+mn-cs"/>
      </a:defRPr>
    </a:lvl3pPr>
    <a:lvl4pPr marL="2741613" algn="l" defTabSz="912813" rtl="0" fontAlgn="base">
      <a:spcBef>
        <a:spcPct val="30000"/>
      </a:spcBef>
      <a:spcAft>
        <a:spcPct val="0"/>
      </a:spcAft>
      <a:defRPr sz="2400" kern="1200">
        <a:solidFill>
          <a:schemeClr val="tx1"/>
        </a:solidFill>
        <a:latin typeface="Calibri Light"/>
        <a:ea typeface="+mn-ea"/>
        <a:cs typeface="+mn-cs"/>
      </a:defRPr>
    </a:lvl4pPr>
    <a:lvl5pPr marL="3656013" algn="l" defTabSz="912813" rtl="0" fontAlgn="base">
      <a:spcBef>
        <a:spcPct val="30000"/>
      </a:spcBef>
      <a:spcAft>
        <a:spcPct val="0"/>
      </a:spcAft>
      <a:defRPr sz="2400" kern="1200">
        <a:solidFill>
          <a:schemeClr val="tx1"/>
        </a:solidFill>
        <a:latin typeface="Calibri Light"/>
        <a:ea typeface="+mn-ea"/>
        <a:cs typeface="+mn-cs"/>
      </a:defRPr>
    </a:lvl5pPr>
    <a:lvl6pPr marL="4571086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5485303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6399520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7313737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FD2EC84-76ED-4307-9348-C6CF701E781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535854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8B56EA-E28F-4F92-9F16-7A6F2501B303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5/20/2019 3:27 PM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819877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398463" marR="0" lvl="0" indent="0" defTabSz="914099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0" cap="none" spc="0" normalizeH="0" baseline="0" noProof="0">
                <a:ln>
                  <a:noFill/>
                </a:ln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B0BD91-A332-4638-9D55-E1550E13BA63}" type="datetime8">
              <a: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5/20/2019 3:27 PM</a:t>
            </a:fld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1753258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A6D36C-5CAA-4710-B779-1ED99EDEF54D}" type="slidenum">
              <a:rPr lang="en-SI" smtClean="0"/>
              <a:t>10</a:t>
            </a:fld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15736789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608B407-FEDE-487B-9578-33FE96505EBC}" type="slidenum">
              <a:rPr lang="de-AT" smtClean="0"/>
              <a:pPr>
                <a:defRPr/>
              </a:pPr>
              <a:t>11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7792777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A6D36C-5CAA-4710-B779-1ED99EDEF54D}" type="slidenum">
              <a:rPr lang="en-SI" smtClean="0"/>
              <a:t>14</a:t>
            </a:fld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9710906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5/20/2019 3:27 PM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85859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FD2EC84-76ED-4307-9348-C6CF701E781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617134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Microsoft Teams is integrated with the Office 365 suites of product you know and use such as Exchange, Skype, SharePoint, OneNote, and more! </a:t>
            </a:r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DD8A06C-447D-4950-B164-6E8D57C16F9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786976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0313626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C6A4F80-F8BC-744B-A0E8-77CF40A5CA7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93"/>
            <a:ext cx="24377650" cy="13705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253696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2188824" y="0"/>
            <a:ext cx="1218882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893671617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2188825" y="685800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422358843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1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2188825" y="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685800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67269514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2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2188825" y="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269676260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2188825" y="685800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685800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796733471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4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0" y="685800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476180737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5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2188825" y="685800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2188825" y="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711828239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6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8940802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4173889657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7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6115989" y="0"/>
            <a:ext cx="6020412" cy="417622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-1" y="4281977"/>
            <a:ext cx="6020411" cy="417622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8352602" y="0"/>
            <a:ext cx="6025048" cy="417622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12231978" y="4318161"/>
            <a:ext cx="6020412" cy="414003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570235961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8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6091866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4" name="Picture Placeholder 2"/>
          <p:cNvSpPr>
            <a:spLocks noGrp="1"/>
          </p:cNvSpPr>
          <p:nvPr>
            <p:ph type="pic" sz="quarter" idx="18"/>
          </p:nvPr>
        </p:nvSpPr>
        <p:spPr>
          <a:xfrm>
            <a:off x="6092032" y="0"/>
            <a:ext cx="6091866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5" name="Picture Placeholder 2"/>
          <p:cNvSpPr>
            <a:spLocks noGrp="1"/>
          </p:cNvSpPr>
          <p:nvPr>
            <p:ph type="pic" sz="quarter" idx="19"/>
          </p:nvPr>
        </p:nvSpPr>
        <p:spPr>
          <a:xfrm>
            <a:off x="12183732" y="0"/>
            <a:ext cx="6091866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6" name="Picture Placeholder 2"/>
          <p:cNvSpPr>
            <a:spLocks noGrp="1"/>
          </p:cNvSpPr>
          <p:nvPr>
            <p:ph type="pic" sz="quarter" idx="20"/>
          </p:nvPr>
        </p:nvSpPr>
        <p:spPr>
          <a:xfrm>
            <a:off x="18275764" y="0"/>
            <a:ext cx="6101886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7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9138966"/>
            <a:ext cx="6101554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8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101720" y="9138966"/>
            <a:ext cx="6091866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9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12193420" y="9138966"/>
            <a:ext cx="6091866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0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18285452" y="9138966"/>
            <a:ext cx="6091866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4163231875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9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12188824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962498763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" y="1"/>
            <a:ext cx="812588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8125882" y="6858000"/>
            <a:ext cx="812588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6251768" y="0"/>
            <a:ext cx="812588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379513940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0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" y="1"/>
            <a:ext cx="812588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8125882" y="0"/>
            <a:ext cx="812588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6251768" y="0"/>
            <a:ext cx="812588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587026009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1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2525425" y="4090497"/>
            <a:ext cx="6070498" cy="51229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9290373" y="4090497"/>
            <a:ext cx="6070499" cy="51229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6055324" y="4090497"/>
            <a:ext cx="6070498" cy="512298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520142732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2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703190" y="4031881"/>
            <a:ext cx="7001188" cy="51229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8704378" y="4031881"/>
            <a:ext cx="7001187" cy="51229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5705565" y="4031881"/>
            <a:ext cx="7001188" cy="5122985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264423590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0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" y="7342908"/>
            <a:ext cx="8125882" cy="6373091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6251768" y="7342908"/>
            <a:ext cx="8125882" cy="6373091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485239348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8125882" y="6858000"/>
            <a:ext cx="16251768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" y="1"/>
            <a:ext cx="812588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675603540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12188824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36166609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3677410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7243002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20805176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7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7144410" y="2996184"/>
            <a:ext cx="3008376" cy="3008376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515576962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1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3565592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2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7127766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20816985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4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14227771" y="2996184"/>
            <a:ext cx="3008376" cy="3008376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983716024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2933065" y="4235410"/>
            <a:ext cx="2362200" cy="23622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5" name="Picture Placeholder 6"/>
          <p:cNvSpPr>
            <a:spLocks noGrp="1"/>
          </p:cNvSpPr>
          <p:nvPr>
            <p:ph type="pic" sz="quarter" idx="15"/>
          </p:nvPr>
        </p:nvSpPr>
        <p:spPr>
          <a:xfrm>
            <a:off x="2933065" y="8578751"/>
            <a:ext cx="2362200" cy="23622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6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13441422" y="4235409"/>
            <a:ext cx="2362200" cy="23622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7" name="Picture Placeholder 6"/>
          <p:cNvSpPr>
            <a:spLocks noGrp="1"/>
          </p:cNvSpPr>
          <p:nvPr>
            <p:ph type="pic" sz="quarter" idx="17"/>
          </p:nvPr>
        </p:nvSpPr>
        <p:spPr>
          <a:xfrm>
            <a:off x="13441422" y="8578750"/>
            <a:ext cx="2362200" cy="23622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981118349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9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4126445" y="314622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3" name="Picture Placeholder 6"/>
          <p:cNvSpPr>
            <a:spLocks noGrp="1"/>
          </p:cNvSpPr>
          <p:nvPr>
            <p:ph type="pic" sz="quarter" idx="18"/>
          </p:nvPr>
        </p:nvSpPr>
        <p:spPr>
          <a:xfrm>
            <a:off x="9027879" y="314622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4" name="Picture Placeholder 6"/>
          <p:cNvSpPr>
            <a:spLocks noGrp="1"/>
          </p:cNvSpPr>
          <p:nvPr>
            <p:ph type="pic" sz="quarter" idx="19"/>
          </p:nvPr>
        </p:nvSpPr>
        <p:spPr>
          <a:xfrm>
            <a:off x="13929312" y="314622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5" name="Picture Placeholder 6"/>
          <p:cNvSpPr>
            <a:spLocks noGrp="1"/>
          </p:cNvSpPr>
          <p:nvPr>
            <p:ph type="pic" sz="quarter" idx="20"/>
          </p:nvPr>
        </p:nvSpPr>
        <p:spPr>
          <a:xfrm>
            <a:off x="18260331" y="314622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0" name="Picture Placeholder 6"/>
          <p:cNvSpPr>
            <a:spLocks noGrp="1"/>
          </p:cNvSpPr>
          <p:nvPr>
            <p:ph type="pic" sz="quarter" idx="21"/>
          </p:nvPr>
        </p:nvSpPr>
        <p:spPr>
          <a:xfrm>
            <a:off x="4126445" y="821415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1" name="Picture Placeholder 6"/>
          <p:cNvSpPr>
            <a:spLocks noGrp="1"/>
          </p:cNvSpPr>
          <p:nvPr>
            <p:ph type="pic" sz="quarter" idx="22"/>
          </p:nvPr>
        </p:nvSpPr>
        <p:spPr>
          <a:xfrm>
            <a:off x="9027879" y="821415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2" name="Picture Placeholder 6"/>
          <p:cNvSpPr>
            <a:spLocks noGrp="1"/>
          </p:cNvSpPr>
          <p:nvPr>
            <p:ph type="pic" sz="quarter" idx="23"/>
          </p:nvPr>
        </p:nvSpPr>
        <p:spPr>
          <a:xfrm>
            <a:off x="13929312" y="821415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3" name="Picture Placeholder 6"/>
          <p:cNvSpPr>
            <a:spLocks noGrp="1"/>
          </p:cNvSpPr>
          <p:nvPr>
            <p:ph type="pic" sz="quarter" idx="24"/>
          </p:nvPr>
        </p:nvSpPr>
        <p:spPr>
          <a:xfrm>
            <a:off x="18260331" y="821415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283475115"/>
      </p:ext>
    </p:extLst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4466492"/>
            <a:ext cx="11007969" cy="9249507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909483833"/>
      </p:ext>
    </p:extLst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2249750" y="4138889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3" name="Picture Placeholder 6"/>
          <p:cNvSpPr>
            <a:spLocks noGrp="1"/>
          </p:cNvSpPr>
          <p:nvPr>
            <p:ph type="pic" sz="quarter" idx="15"/>
          </p:nvPr>
        </p:nvSpPr>
        <p:spPr>
          <a:xfrm>
            <a:off x="2249750" y="6501089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4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2249750" y="9058787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5" name="Picture Placeholder 6"/>
          <p:cNvSpPr>
            <a:spLocks noGrp="1"/>
          </p:cNvSpPr>
          <p:nvPr>
            <p:ph type="pic" sz="quarter" idx="17"/>
          </p:nvPr>
        </p:nvSpPr>
        <p:spPr>
          <a:xfrm>
            <a:off x="9509636" y="4138889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6" name="Picture Placeholder 6"/>
          <p:cNvSpPr>
            <a:spLocks noGrp="1"/>
          </p:cNvSpPr>
          <p:nvPr>
            <p:ph type="pic" sz="quarter" idx="18"/>
          </p:nvPr>
        </p:nvSpPr>
        <p:spPr>
          <a:xfrm>
            <a:off x="9509636" y="6501089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7" name="Picture Placeholder 6"/>
          <p:cNvSpPr>
            <a:spLocks noGrp="1"/>
          </p:cNvSpPr>
          <p:nvPr>
            <p:ph type="pic" sz="quarter" idx="19"/>
          </p:nvPr>
        </p:nvSpPr>
        <p:spPr>
          <a:xfrm>
            <a:off x="9509636" y="9058787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8" name="Picture Placeholder 6"/>
          <p:cNvSpPr>
            <a:spLocks noGrp="1"/>
          </p:cNvSpPr>
          <p:nvPr>
            <p:ph type="pic" sz="quarter" idx="20"/>
          </p:nvPr>
        </p:nvSpPr>
        <p:spPr>
          <a:xfrm>
            <a:off x="16769522" y="4138889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9" name="Picture Placeholder 6"/>
          <p:cNvSpPr>
            <a:spLocks noGrp="1"/>
          </p:cNvSpPr>
          <p:nvPr>
            <p:ph type="pic" sz="quarter" idx="21"/>
          </p:nvPr>
        </p:nvSpPr>
        <p:spPr>
          <a:xfrm>
            <a:off x="16769522" y="6501089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0" name="Picture Placeholder 6"/>
          <p:cNvSpPr>
            <a:spLocks noGrp="1"/>
          </p:cNvSpPr>
          <p:nvPr>
            <p:ph type="pic" sz="quarter" idx="22"/>
          </p:nvPr>
        </p:nvSpPr>
        <p:spPr>
          <a:xfrm>
            <a:off x="16769522" y="9058787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890495979"/>
      </p:ext>
    </p:extLst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-2" y="1"/>
            <a:ext cx="12188826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8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-2" y="6858000"/>
            <a:ext cx="12188826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9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12188824" y="6858000"/>
            <a:ext cx="12188826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545532617"/>
      </p:ext>
    </p:extLst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-2" y="0"/>
            <a:ext cx="24377652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9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0767066" y="3452063"/>
            <a:ext cx="3008376" cy="3008376"/>
          </a:xfrm>
          <a:prstGeom prst="ellipse">
            <a:avLst/>
          </a:prstGeom>
          <a:solidFill>
            <a:schemeClr val="bg1">
              <a:lumMod val="7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190415862"/>
      </p:ext>
    </p:extLst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518286" y="518286"/>
            <a:ext cx="5416062" cy="597876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518286" y="7015341"/>
            <a:ext cx="5416062" cy="597876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6452631" y="2498002"/>
            <a:ext cx="8707157" cy="597876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52569002"/>
      </p:ext>
    </p:extLst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10963548" y="0"/>
            <a:ext cx="13414102" cy="1096817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788436297"/>
      </p:ext>
    </p:extLst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13414102" cy="1096817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580802400"/>
      </p:ext>
    </p:extLst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6088205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0" name="Picture Placeholder 2"/>
          <p:cNvSpPr>
            <a:spLocks noGrp="1"/>
          </p:cNvSpPr>
          <p:nvPr>
            <p:ph type="pic" sz="quarter" idx="18"/>
          </p:nvPr>
        </p:nvSpPr>
        <p:spPr>
          <a:xfrm>
            <a:off x="6100620" y="0"/>
            <a:ext cx="6088205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1" name="Picture Placeholder 2"/>
          <p:cNvSpPr>
            <a:spLocks noGrp="1"/>
          </p:cNvSpPr>
          <p:nvPr>
            <p:ph type="pic" sz="quarter" idx="19"/>
          </p:nvPr>
        </p:nvSpPr>
        <p:spPr>
          <a:xfrm>
            <a:off x="12181376" y="0"/>
            <a:ext cx="6088205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2" name="Picture Placeholder 2"/>
          <p:cNvSpPr>
            <a:spLocks noGrp="1"/>
          </p:cNvSpPr>
          <p:nvPr>
            <p:ph type="pic" sz="quarter" idx="20"/>
          </p:nvPr>
        </p:nvSpPr>
        <p:spPr>
          <a:xfrm>
            <a:off x="18281996" y="0"/>
            <a:ext cx="6088205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563373880"/>
      </p:ext>
    </p:extLst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1128473" y="1688124"/>
            <a:ext cx="6093171" cy="1033975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0" name="Picture Placeholder 2"/>
          <p:cNvSpPr>
            <a:spLocks noGrp="1"/>
          </p:cNvSpPr>
          <p:nvPr>
            <p:ph type="pic" sz="quarter" idx="18"/>
          </p:nvPr>
        </p:nvSpPr>
        <p:spPr>
          <a:xfrm>
            <a:off x="7564442" y="1688122"/>
            <a:ext cx="6093171" cy="5020362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1" name="Picture Placeholder 2"/>
          <p:cNvSpPr>
            <a:spLocks noGrp="1"/>
          </p:cNvSpPr>
          <p:nvPr>
            <p:ph type="pic" sz="quarter" idx="19"/>
          </p:nvPr>
        </p:nvSpPr>
        <p:spPr>
          <a:xfrm>
            <a:off x="7564442" y="7029400"/>
            <a:ext cx="6088205" cy="500941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676883665"/>
      </p:ext>
    </p:extLst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3260036" y="0"/>
            <a:ext cx="10058400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298259782"/>
      </p:ext>
    </p:extLst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11057421" y="0"/>
            <a:ext cx="10058400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592051424"/>
      </p:ext>
    </p:extLst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11057421" y="0"/>
            <a:ext cx="13320228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599968582"/>
      </p:ext>
    </p:extLst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1" y="0"/>
            <a:ext cx="13320228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818617650"/>
      </p:ext>
    </p:extLst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6149725"/>
            <a:ext cx="6099349" cy="54025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077355" y="6149724"/>
            <a:ext cx="6099349" cy="54025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12189866" y="6149725"/>
            <a:ext cx="6099349" cy="54025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18295796" y="6149724"/>
            <a:ext cx="6099349" cy="54025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926427426"/>
      </p:ext>
    </p:extLst>
  </p:cSld>
  <p:clrMapOvr>
    <a:masterClrMapping/>
  </p:clrMapOvr>
  <p:transition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11795467" y="8428606"/>
            <a:ext cx="5408124" cy="422059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2059021" y="4208012"/>
            <a:ext cx="9519561" cy="8441188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5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17203589" y="4208012"/>
            <a:ext cx="5408125" cy="422059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418262805"/>
      </p:ext>
    </p:extLst>
  </p:cSld>
  <p:clrMapOvr>
    <a:masterClrMapping/>
  </p:clrMapOvr>
  <p:transition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1579418" y="4549006"/>
            <a:ext cx="9461664" cy="717193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928749138"/>
      </p:ext>
    </p:extLst>
  </p:cSld>
  <p:clrMapOvr>
    <a:masterClrMapping/>
  </p:clrMapOvr>
  <p:transition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1" y="0"/>
            <a:ext cx="24377650" cy="96012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989796753"/>
      </p:ext>
    </p:extLst>
  </p:cSld>
  <p:clrMapOvr>
    <a:masterClrMapping/>
  </p:clrMapOvr>
  <p:transition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7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1" y="0"/>
            <a:ext cx="10193866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198383108"/>
      </p:ext>
    </p:extLst>
  </p:cSld>
  <p:clrMapOvr>
    <a:masterClrMapping/>
  </p:clrMapOvr>
  <p:transition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8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14209184" y="0"/>
            <a:ext cx="10193866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446226535"/>
      </p:ext>
    </p:extLst>
  </p:cSld>
  <p:clrMapOvr>
    <a:masterClrMapping/>
  </p:clrMapOvr>
  <p:transition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2_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/>
          <p:cNvSpPr>
            <a:spLocks noGrp="1"/>
          </p:cNvSpPr>
          <p:nvPr>
            <p:ph type="pic" sz="quarter" idx="25"/>
          </p:nvPr>
        </p:nvSpPr>
        <p:spPr>
          <a:xfrm>
            <a:off x="6096001" y="3295503"/>
            <a:ext cx="3879274" cy="6037416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24"/>
          </p:nvPr>
        </p:nvSpPr>
        <p:spPr>
          <a:xfrm>
            <a:off x="1911928" y="3295503"/>
            <a:ext cx="3879274" cy="6037416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26"/>
          </p:nvPr>
        </p:nvSpPr>
        <p:spPr>
          <a:xfrm>
            <a:off x="10280074" y="3295503"/>
            <a:ext cx="3879274" cy="6037416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27"/>
          </p:nvPr>
        </p:nvSpPr>
        <p:spPr>
          <a:xfrm>
            <a:off x="14464147" y="3295503"/>
            <a:ext cx="3879274" cy="6037416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28"/>
          </p:nvPr>
        </p:nvSpPr>
        <p:spPr>
          <a:xfrm>
            <a:off x="18648220" y="3295503"/>
            <a:ext cx="3879274" cy="6037416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4148804304"/>
      </p:ext>
    </p:extLst>
  </p:cSld>
  <p:clrMapOvr>
    <a:masterClrMapping/>
  </p:clrMapOvr>
  <p:transition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Portfolio Thr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4060850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6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4088889" y="0"/>
            <a:ext cx="408141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9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8170301" y="0"/>
            <a:ext cx="4054581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1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0" y="6858000"/>
            <a:ext cx="4060850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2" name="Picture Placeholder 2"/>
          <p:cNvSpPr>
            <a:spLocks noGrp="1"/>
          </p:cNvSpPr>
          <p:nvPr>
            <p:ph type="pic" sz="quarter" idx="18"/>
          </p:nvPr>
        </p:nvSpPr>
        <p:spPr>
          <a:xfrm>
            <a:off x="4071648" y="6858000"/>
            <a:ext cx="408785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5" name="Picture Placeholder 2"/>
          <p:cNvSpPr>
            <a:spLocks noGrp="1"/>
          </p:cNvSpPr>
          <p:nvPr>
            <p:ph type="pic" sz="quarter" idx="21"/>
          </p:nvPr>
        </p:nvSpPr>
        <p:spPr>
          <a:xfrm>
            <a:off x="8170301" y="6858000"/>
            <a:ext cx="4054581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62260363"/>
      </p:ext>
    </p:extLst>
  </p:cSld>
  <p:clrMapOvr>
    <a:masterClrMapping/>
  </p:clrMapOvr>
  <p:transition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icture Placeholder 2"/>
          <p:cNvSpPr>
            <a:spLocks noGrp="1"/>
          </p:cNvSpPr>
          <p:nvPr>
            <p:ph type="pic" sz="quarter" idx="28"/>
          </p:nvPr>
        </p:nvSpPr>
        <p:spPr>
          <a:xfrm>
            <a:off x="12188825" y="0"/>
            <a:ext cx="12188825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4" name="Picture Placeholder 2"/>
          <p:cNvSpPr>
            <a:spLocks noGrp="1"/>
          </p:cNvSpPr>
          <p:nvPr>
            <p:ph type="pic" sz="quarter" idx="29"/>
          </p:nvPr>
        </p:nvSpPr>
        <p:spPr>
          <a:xfrm>
            <a:off x="0" y="6858000"/>
            <a:ext cx="12188825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543862241"/>
      </p:ext>
    </p:extLst>
  </p:cSld>
  <p:clrMapOvr>
    <a:masterClrMapping/>
  </p:clrMapOvr>
  <p:transition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Responsive Desig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 noChangeAspect="1"/>
          </p:cNvSpPr>
          <p:nvPr>
            <p:ph type="pic" sz="quarter" idx="25"/>
          </p:nvPr>
        </p:nvSpPr>
        <p:spPr>
          <a:xfrm>
            <a:off x="8434174" y="5371869"/>
            <a:ext cx="6679466" cy="3785477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ctr">
              <a:buNone/>
              <a:defRPr sz="2199">
                <a:latin typeface="Calibri Light"/>
                <a:cs typeface="Calibri Light"/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id-ID" noProof="0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sz="quarter" idx="22"/>
          </p:nvPr>
        </p:nvSpPr>
        <p:spPr>
          <a:xfrm>
            <a:off x="16352915" y="8991653"/>
            <a:ext cx="1013634" cy="1768937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l">
              <a:lnSpc>
                <a:spcPct val="50000"/>
              </a:lnSpc>
              <a:buNone/>
              <a:defRPr sz="700">
                <a:latin typeface="Calibri Light"/>
                <a:cs typeface="Calibri Light"/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id-ID" noProof="0" dirty="0"/>
          </a:p>
        </p:txBody>
      </p:sp>
      <p:sp>
        <p:nvSpPr>
          <p:cNvPr id="10" name="Picture Placeholder 2"/>
          <p:cNvSpPr>
            <a:spLocks noGrp="1" noChangeAspect="1"/>
          </p:cNvSpPr>
          <p:nvPr>
            <p:ph type="pic" sz="quarter" idx="26"/>
          </p:nvPr>
        </p:nvSpPr>
        <p:spPr>
          <a:xfrm>
            <a:off x="4754354" y="7975469"/>
            <a:ext cx="4254887" cy="271244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ctr">
              <a:buNone/>
              <a:defRPr sz="1999">
                <a:latin typeface="Calibri Light"/>
                <a:cs typeface="Calibri Light"/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id-ID" noProof="0" dirty="0"/>
          </a:p>
        </p:txBody>
      </p:sp>
      <p:sp>
        <p:nvSpPr>
          <p:cNvPr id="8" name="Picture Placeholder 2"/>
          <p:cNvSpPr>
            <a:spLocks noGrp="1" noChangeAspect="1"/>
          </p:cNvSpPr>
          <p:nvPr>
            <p:ph type="pic" sz="quarter" idx="24"/>
          </p:nvPr>
        </p:nvSpPr>
        <p:spPr>
          <a:xfrm>
            <a:off x="14235822" y="7821109"/>
            <a:ext cx="2254062" cy="2902541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ctr">
              <a:buNone/>
              <a:defRPr sz="1999">
                <a:latin typeface="Calibri Light"/>
                <a:cs typeface="Calibri Light"/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id-ID" noProof="0" dirty="0"/>
          </a:p>
        </p:txBody>
      </p:sp>
      <p:sp>
        <p:nvSpPr>
          <p:cNvPr id="11" name="Picture Placeholder 2"/>
          <p:cNvSpPr>
            <a:spLocks noGrp="1" noChangeAspect="1"/>
          </p:cNvSpPr>
          <p:nvPr>
            <p:ph type="pic" sz="quarter" idx="27"/>
          </p:nvPr>
        </p:nvSpPr>
        <p:spPr>
          <a:xfrm>
            <a:off x="17691338" y="10138875"/>
            <a:ext cx="441690" cy="557901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ctr">
              <a:lnSpc>
                <a:spcPct val="50000"/>
              </a:lnSpc>
              <a:buNone/>
              <a:defRPr sz="100">
                <a:latin typeface="Calibri Light"/>
                <a:cs typeface="Calibri Light"/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id-ID" noProof="0" dirty="0"/>
          </a:p>
        </p:txBody>
      </p:sp>
    </p:spTree>
    <p:extLst>
      <p:ext uri="{BB962C8B-B14F-4D97-AF65-F5344CB8AC3E}">
        <p14:creationId xmlns:p14="http://schemas.microsoft.com/office/powerpoint/2010/main" val="1005703061"/>
      </p:ext>
    </p:extLst>
  </p:cSld>
  <p:clrMapOvr>
    <a:masterClrMapping/>
  </p:clrMapOvr>
  <p:transition spd="med" advClick="0" advTm="2000">
    <p:fade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og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48D9D25-F702-204B-B5EA-8E36DF5CB68B}"/>
              </a:ext>
            </a:extLst>
          </p:cNvPr>
          <p:cNvSpPr/>
          <p:nvPr userDrawn="1"/>
        </p:nvSpPr>
        <p:spPr>
          <a:xfrm>
            <a:off x="21732875" y="7938"/>
            <a:ext cx="2101850" cy="157638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Montserrat" charset="0"/>
            </a:endParaRPr>
          </a:p>
        </p:txBody>
      </p:sp>
      <p:sp>
        <p:nvSpPr>
          <p:cNvPr id="23" name="Picture Placeholder 17"/>
          <p:cNvSpPr>
            <a:spLocks noGrp="1"/>
          </p:cNvSpPr>
          <p:nvPr>
            <p:ph type="pic" sz="quarter" idx="26"/>
          </p:nvPr>
        </p:nvSpPr>
        <p:spPr>
          <a:xfrm>
            <a:off x="0" y="-30480"/>
            <a:ext cx="6086471" cy="88696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2799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4" name="Picture Placeholder 17"/>
          <p:cNvSpPr>
            <a:spLocks noGrp="1"/>
          </p:cNvSpPr>
          <p:nvPr>
            <p:ph type="pic" sz="quarter" idx="27"/>
          </p:nvPr>
        </p:nvSpPr>
        <p:spPr>
          <a:xfrm>
            <a:off x="6086471" y="4876800"/>
            <a:ext cx="6086471" cy="88696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2799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5" name="Picture Placeholder 17"/>
          <p:cNvSpPr>
            <a:spLocks noGrp="1"/>
          </p:cNvSpPr>
          <p:nvPr>
            <p:ph type="pic" sz="quarter" idx="28"/>
          </p:nvPr>
        </p:nvSpPr>
        <p:spPr>
          <a:xfrm>
            <a:off x="12169766" y="-30480"/>
            <a:ext cx="6086471" cy="88696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2799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6" name="Picture Placeholder 17"/>
          <p:cNvSpPr>
            <a:spLocks noGrp="1"/>
          </p:cNvSpPr>
          <p:nvPr>
            <p:ph type="pic" sz="quarter" idx="29"/>
          </p:nvPr>
        </p:nvSpPr>
        <p:spPr>
          <a:xfrm>
            <a:off x="18278473" y="4838700"/>
            <a:ext cx="6086471" cy="88696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2799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802037629"/>
      </p:ext>
    </p:extLst>
  </p:cSld>
  <p:clrMapOvr>
    <a:masterClrMapping/>
  </p:clrMapOvr>
  <p:transition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Macbook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4111023" y="9421730"/>
            <a:ext cx="1929384" cy="1929384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11355470" y="9446722"/>
            <a:ext cx="1929384" cy="1929384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3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18446906" y="9421730"/>
            <a:ext cx="1929384" cy="1929384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549638524"/>
      </p:ext>
    </p:extLst>
  </p:cSld>
  <p:clrMapOvr>
    <a:masterClrMapping/>
  </p:clrMapOvr>
  <p:transition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24377650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424516914"/>
      </p:ext>
    </p:extLst>
  </p:cSld>
  <p:clrMapOvr>
    <a:masterClrMapping/>
  </p:clrMapOvr>
  <p:transition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M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11209703" y="4407444"/>
            <a:ext cx="13167947" cy="6521824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8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859285375"/>
      </p:ext>
    </p:extLst>
  </p:cSld>
  <p:clrMapOvr>
    <a:masterClrMapping/>
  </p:clrMapOvr>
  <p:transition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M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8122022" y="0"/>
            <a:ext cx="8145300" cy="13716000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8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745794999"/>
      </p:ext>
    </p:extLst>
  </p:cSld>
  <p:clrMapOvr>
    <a:masterClrMapping/>
  </p:clrMapOvr>
  <p:transition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Master-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24377649" cy="8500532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3747638" y="5104844"/>
            <a:ext cx="3336329" cy="594976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3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10459853" y="5104844"/>
            <a:ext cx="3336329" cy="594976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4" name="Picture Placeholder 4"/>
          <p:cNvSpPr>
            <a:spLocks noGrp="1"/>
          </p:cNvSpPr>
          <p:nvPr>
            <p:ph type="pic" sz="quarter" idx="13"/>
          </p:nvPr>
        </p:nvSpPr>
        <p:spPr>
          <a:xfrm>
            <a:off x="17169810" y="5104844"/>
            <a:ext cx="3336329" cy="594976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319503296"/>
      </p:ext>
    </p:extLst>
  </p:cSld>
  <p:clrMapOvr>
    <a:masterClrMapping/>
  </p:clrMapOvr>
  <p:transition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0" y="-1"/>
            <a:ext cx="24423370" cy="6867525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9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0" y="5572125"/>
            <a:ext cx="8412479" cy="8143875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477900831"/>
      </p:ext>
    </p:extLst>
  </p:cSld>
  <p:clrMapOvr>
    <a:masterClrMapping/>
  </p:clrMapOvr>
  <p:transition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0" y="-1"/>
            <a:ext cx="24423370" cy="8540398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9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9123995" y="5813269"/>
            <a:ext cx="5967616" cy="7902731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54617423"/>
      </p:ext>
    </p:extLst>
  </p:cSld>
  <p:clrMapOvr>
    <a:masterClrMapping/>
  </p:clrMapOvr>
  <p:transition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0" y="-1"/>
            <a:ext cx="24423370" cy="8540398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3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7487723" y="6858126"/>
            <a:ext cx="2666386" cy="34605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4" name="Picture Placeholder 4"/>
          <p:cNvSpPr>
            <a:spLocks noGrp="1"/>
          </p:cNvSpPr>
          <p:nvPr>
            <p:ph type="pic" sz="quarter" idx="13"/>
          </p:nvPr>
        </p:nvSpPr>
        <p:spPr>
          <a:xfrm>
            <a:off x="10806976" y="6858126"/>
            <a:ext cx="2666386" cy="34605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5" name="Picture Placeholder 4"/>
          <p:cNvSpPr>
            <a:spLocks noGrp="1"/>
          </p:cNvSpPr>
          <p:nvPr>
            <p:ph type="pic" sz="quarter" idx="14"/>
          </p:nvPr>
        </p:nvSpPr>
        <p:spPr>
          <a:xfrm>
            <a:off x="13940379" y="6858126"/>
            <a:ext cx="2666386" cy="34605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903645329"/>
      </p:ext>
    </p:extLst>
  </p:cSld>
  <p:clrMapOvr>
    <a:masterClrMapping/>
  </p:clrMapOvr>
  <p:transition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7956667" y="4958807"/>
            <a:ext cx="8357714" cy="6228342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617338972"/>
      </p:ext>
    </p:extLst>
  </p:cSld>
  <p:clrMapOvr>
    <a:masterClrMapping/>
  </p:clrMapOvr>
  <p:transition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0" y="1975334"/>
            <a:ext cx="11723065" cy="9723205"/>
          </a:xfrm>
          <a:solidFill>
            <a:schemeClr val="bg1">
              <a:lumMod val="95000"/>
            </a:schemeClr>
          </a:solidFill>
          <a:ln>
            <a:noFill/>
          </a:ln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700004075"/>
      </p:ext>
    </p:extLst>
  </p:cSld>
  <p:clrMapOvr>
    <a:masterClrMapping/>
  </p:clrMapOvr>
  <p:transition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8368334" y="5300456"/>
            <a:ext cx="7607690" cy="4731613"/>
          </a:xfrm>
          <a:solidFill>
            <a:schemeClr val="bg1">
              <a:lumMod val="95000"/>
            </a:schemeClr>
          </a:solidFill>
          <a:ln>
            <a:noFill/>
          </a:ln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897099230"/>
      </p:ext>
    </p:extLst>
  </p:cSld>
  <p:clrMapOvr>
    <a:masterClrMapping/>
  </p:clrMapOvr>
  <p:transition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1"/>
          </p:nvPr>
        </p:nvSpPr>
        <p:spPr>
          <a:xfrm>
            <a:off x="4761786" y="1948821"/>
            <a:ext cx="3805081" cy="3805084"/>
          </a:xfrm>
          <a:custGeom>
            <a:avLst/>
            <a:gdLst>
              <a:gd name="connsiteX0" fmla="*/ 1902541 w 3805081"/>
              <a:gd name="connsiteY0" fmla="*/ 0 h 3805084"/>
              <a:gd name="connsiteX1" fmla="*/ 3805081 w 3805081"/>
              <a:gd name="connsiteY1" fmla="*/ 951271 h 3805084"/>
              <a:gd name="connsiteX2" fmla="*/ 3805081 w 3805081"/>
              <a:gd name="connsiteY2" fmla="*/ 2853813 h 3805084"/>
              <a:gd name="connsiteX3" fmla="*/ 1902541 w 3805081"/>
              <a:gd name="connsiteY3" fmla="*/ 3805084 h 3805084"/>
              <a:gd name="connsiteX4" fmla="*/ 0 w 3805081"/>
              <a:gd name="connsiteY4" fmla="*/ 2853813 h 3805084"/>
              <a:gd name="connsiteX5" fmla="*/ 0 w 3805081"/>
              <a:gd name="connsiteY5" fmla="*/ 951271 h 38050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805081" h="3805084">
                <a:moveTo>
                  <a:pt x="1902541" y="0"/>
                </a:moveTo>
                <a:lnTo>
                  <a:pt x="3805081" y="951271"/>
                </a:lnTo>
                <a:lnTo>
                  <a:pt x="3805081" y="2853813"/>
                </a:lnTo>
                <a:lnTo>
                  <a:pt x="1902541" y="3805084"/>
                </a:lnTo>
                <a:lnTo>
                  <a:pt x="0" y="2853813"/>
                </a:lnTo>
                <a:lnTo>
                  <a:pt x="0" y="95127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rtlCol="0">
            <a:no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>
          <a:xfrm>
            <a:off x="16404348" y="1948821"/>
            <a:ext cx="3805081" cy="3805084"/>
          </a:xfrm>
          <a:custGeom>
            <a:avLst/>
            <a:gdLst>
              <a:gd name="connsiteX0" fmla="*/ 1902541 w 3805081"/>
              <a:gd name="connsiteY0" fmla="*/ 0 h 3805084"/>
              <a:gd name="connsiteX1" fmla="*/ 3805081 w 3805081"/>
              <a:gd name="connsiteY1" fmla="*/ 951271 h 3805084"/>
              <a:gd name="connsiteX2" fmla="*/ 3805081 w 3805081"/>
              <a:gd name="connsiteY2" fmla="*/ 2853813 h 3805084"/>
              <a:gd name="connsiteX3" fmla="*/ 1902541 w 3805081"/>
              <a:gd name="connsiteY3" fmla="*/ 3805084 h 3805084"/>
              <a:gd name="connsiteX4" fmla="*/ 0 w 3805081"/>
              <a:gd name="connsiteY4" fmla="*/ 2853813 h 3805084"/>
              <a:gd name="connsiteX5" fmla="*/ 0 w 3805081"/>
              <a:gd name="connsiteY5" fmla="*/ 951271 h 38050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805081" h="3805084">
                <a:moveTo>
                  <a:pt x="1902541" y="0"/>
                </a:moveTo>
                <a:lnTo>
                  <a:pt x="3805081" y="951271"/>
                </a:lnTo>
                <a:lnTo>
                  <a:pt x="3805081" y="2853813"/>
                </a:lnTo>
                <a:lnTo>
                  <a:pt x="1902541" y="3805084"/>
                </a:lnTo>
                <a:lnTo>
                  <a:pt x="0" y="2853813"/>
                </a:lnTo>
                <a:lnTo>
                  <a:pt x="0" y="95127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rtlCol="0">
            <a:no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770981774"/>
      </p:ext>
    </p:extLst>
  </p:cSld>
  <p:clrMapOvr>
    <a:masterClrMapping/>
  </p:clrMapOvr>
  <p:transition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B43F1F-F221-42C2-B65F-AF598CBC9D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47206" y="2244726"/>
            <a:ext cx="18283238" cy="4775200"/>
          </a:xfrm>
        </p:spPr>
        <p:txBody>
          <a:bodyPr anchor="b"/>
          <a:lstStyle>
            <a:lvl1pPr algn="ctr">
              <a:defRPr sz="11997"/>
            </a:lvl1pPr>
          </a:lstStyle>
          <a:p>
            <a:r>
              <a:rPr lang="en-US"/>
              <a:t>Click to edit Master title style</a:t>
            </a:r>
            <a:endParaRPr lang="en-SI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3A0A884-0738-4668-B584-EB4AB21E1B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47206" y="7204076"/>
            <a:ext cx="18283238" cy="3311524"/>
          </a:xfrm>
        </p:spPr>
        <p:txBody>
          <a:bodyPr/>
          <a:lstStyle>
            <a:lvl1pPr marL="0" indent="0" algn="ctr">
              <a:buNone/>
              <a:defRPr sz="4799"/>
            </a:lvl1pPr>
            <a:lvl2pPr marL="914171" indent="0" algn="ctr">
              <a:buNone/>
              <a:defRPr sz="3999"/>
            </a:lvl2pPr>
            <a:lvl3pPr marL="1828343" indent="0" algn="ctr">
              <a:buNone/>
              <a:defRPr sz="3599"/>
            </a:lvl3pPr>
            <a:lvl4pPr marL="2742514" indent="0" algn="ctr">
              <a:buNone/>
              <a:defRPr sz="3199"/>
            </a:lvl4pPr>
            <a:lvl5pPr marL="3656686" indent="0" algn="ctr">
              <a:buNone/>
              <a:defRPr sz="3199"/>
            </a:lvl5pPr>
            <a:lvl6pPr marL="4570857" indent="0" algn="ctr">
              <a:buNone/>
              <a:defRPr sz="3199"/>
            </a:lvl6pPr>
            <a:lvl7pPr marL="5485028" indent="0" algn="ctr">
              <a:buNone/>
              <a:defRPr sz="3199"/>
            </a:lvl7pPr>
            <a:lvl8pPr marL="6399200" indent="0" algn="ctr">
              <a:buNone/>
              <a:defRPr sz="3199"/>
            </a:lvl8pPr>
            <a:lvl9pPr marL="7313371" indent="0" algn="ctr">
              <a:buNone/>
              <a:defRPr sz="3199"/>
            </a:lvl9pPr>
          </a:lstStyle>
          <a:p>
            <a:r>
              <a:rPr lang="en-US"/>
              <a:t>Click to edit Master subtitle style</a:t>
            </a:r>
            <a:endParaRPr lang="en-SI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A01060-7706-47AF-8B28-8D8AD3165B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793DD2-18D8-4A1C-A01D-B7EF297F44A4}" type="datetimeFigureOut">
              <a:rPr lang="en-SI" smtClean="0"/>
              <a:t>20/05/2019</a:t>
            </a:fld>
            <a:endParaRPr lang="en-S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3866CD-A0E2-4FC5-801F-FC8397FE6C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B2029E-2E3A-4BCF-98A2-C06D056913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E0077-947A-4B5F-8B60-5943911A9052}" type="slidenum">
              <a:rPr lang="en-SI" smtClean="0"/>
              <a:t>‹#›</a:t>
            </a:fld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2852776518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47916" y="477087"/>
            <a:ext cx="23080194" cy="1232910"/>
          </a:xfrm>
        </p:spPr>
        <p:txBody>
          <a:bodyPr anchor="ctr" anchorCtr="0">
            <a:noAutofit/>
          </a:bodyPr>
          <a:lstStyle>
            <a:lvl1pPr>
              <a:lnSpc>
                <a:spcPct val="100000"/>
              </a:lnSpc>
              <a:defRPr/>
            </a:lvl1pPr>
          </a:lstStyle>
          <a:p>
            <a:endParaRPr lang="de-DE" dirty="0"/>
          </a:p>
        </p:txBody>
      </p:sp>
      <p:sp>
        <p:nvSpPr>
          <p:cNvPr id="9" name="Textplatzhalter 7"/>
          <p:cNvSpPr>
            <a:spLocks noGrp="1"/>
          </p:cNvSpPr>
          <p:nvPr>
            <p:ph type="body" sz="quarter" idx="13"/>
          </p:nvPr>
        </p:nvSpPr>
        <p:spPr>
          <a:xfrm>
            <a:off x="647914" y="1709988"/>
            <a:ext cx="23080194" cy="672488"/>
          </a:xfrm>
        </p:spPr>
        <p:txBody>
          <a:bodyPr lIns="0" tIns="0" rIns="0" bIns="0" anchor="t" anchorCtr="0">
            <a:noAutofit/>
          </a:bodyPr>
          <a:lstStyle>
            <a:lvl1pPr marL="0" indent="0">
              <a:buNone/>
              <a:defRPr sz="3999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Datumsplatzhalter 10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E373F149-83C4-4179-9681-702531CCFDAC}" type="datetimeFigureOut">
              <a:rPr lang="de-DE" smtClean="0"/>
              <a:pPr/>
              <a:t>20.05.2019</a:t>
            </a:fld>
            <a:endParaRPr lang="de-DE" dirty="0"/>
          </a:p>
        </p:txBody>
      </p:sp>
      <p:sp>
        <p:nvSpPr>
          <p:cNvPr id="12" name="Fußzeilenplatzhalter 11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9DC1E638-3F78-4E0D-883A-B278700C48C0}" type="slidenum">
              <a:rPr lang="de-DE" smtClean="0"/>
              <a:pPr/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224544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D010E0-82A7-492B-8167-92645C7A91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SI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9A2247-92F6-4E21-BB9D-E9F67DCC6C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I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6880C0-8EF9-4B1E-91E9-CD5C613EBD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793DD2-18D8-4A1C-A01D-B7EF297F44A4}" type="datetimeFigureOut">
              <a:rPr lang="en-SI" smtClean="0"/>
              <a:t>20/05/2019</a:t>
            </a:fld>
            <a:endParaRPr lang="en-S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12C07E-EB2E-4BB0-9E2E-50B5E9FF84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529406-7CA6-423A-A0F0-320F0139F3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E0077-947A-4B5F-8B60-5943911A9052}" type="slidenum">
              <a:rPr lang="en-SI" smtClean="0"/>
              <a:t>‹#›</a:t>
            </a:fld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1490295619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1754" y="1240857"/>
            <a:ext cx="22607049" cy="806274"/>
          </a:xfrm>
        </p:spPr>
        <p:txBody>
          <a:bodyPr wrap="square" lIns="0" tIns="0" rIns="0" bIns="0">
            <a:spAutoFit/>
          </a:bodyPr>
          <a:lstStyle>
            <a:lvl1pPr>
              <a:lnSpc>
                <a:spcPts val="6272"/>
              </a:lnSpc>
              <a:defRPr sz="5489" strike="noStrike">
                <a:solidFill>
                  <a:srgbClr val="2F2F2F"/>
                </a:solidFill>
              </a:defRPr>
            </a:lvl1pPr>
          </a:lstStyle>
          <a:p>
            <a:r>
              <a:rPr lang="en-US"/>
              <a:t>Title</a:t>
            </a:r>
          </a:p>
        </p:txBody>
      </p:sp>
    </p:spTree>
    <p:extLst>
      <p:ext uri="{BB962C8B-B14F-4D97-AF65-F5344CB8AC3E}">
        <p14:creationId xmlns:p14="http://schemas.microsoft.com/office/powerpoint/2010/main" val="3253968086"/>
      </p:ext>
    </p:extLst>
  </p:cSld>
  <p:clrMapOvr>
    <a:masterClrMapping/>
  </p:clrMapOvr>
  <p:transition>
    <p:fade/>
  </p:transition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963827-4BAA-4B10-845B-36852B807B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SI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783E2C7-0AA5-43AF-B208-CA96ED2369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793DD2-18D8-4A1C-A01D-B7EF297F44A4}" type="datetimeFigureOut">
              <a:rPr lang="en-SI" smtClean="0"/>
              <a:t>20/05/2019</a:t>
            </a:fld>
            <a:endParaRPr lang="en-S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98DBCFD-4FE2-4FFC-9BEA-0B8369B900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I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AF2026-DA7B-4C92-ABA7-AA54169ECC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E0077-947A-4B5F-8B60-5943911A9052}" type="slidenum">
              <a:rPr lang="en-SI" smtClean="0"/>
              <a:t>‹#›</a:t>
            </a:fld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1862353376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DBC305C-A9C3-4278-AFC0-C99DFD80A68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2627" y="880990"/>
            <a:ext cx="22666174" cy="1516044"/>
          </a:xfrm>
          <a:prstGeom prst="rect">
            <a:avLst/>
          </a:prstGeom>
        </p:spPr>
        <p:txBody>
          <a:bodyPr vert="horz" wrap="square" lIns="0" tIns="164592" rIns="0" bIns="0" rtlCol="0" anchor="t">
            <a:noAutofit/>
          </a:bodyPr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r>
              <a:rPr lang="en-US"/>
              <a:t>Title</a:t>
            </a:r>
          </a:p>
        </p:txBody>
      </p:sp>
    </p:spTree>
    <p:extLst>
      <p:ext uri="{BB962C8B-B14F-4D97-AF65-F5344CB8AC3E}">
        <p14:creationId xmlns:p14="http://schemas.microsoft.com/office/powerpoint/2010/main" val="2177566524"/>
      </p:ext>
    </p:extLst>
  </p:cSld>
  <p:clrMapOvr>
    <a:masterClrMapping/>
  </p:clrMapOvr>
  <p:transition>
    <p:fade/>
  </p:transition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" y="7772400"/>
            <a:ext cx="24377650" cy="59436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  <a:alpha val="53000"/>
                </a:schemeClr>
              </a:gs>
              <a:gs pos="0">
                <a:schemeClr val="bg1">
                  <a:lumMod val="9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24" tIns="91414" rIns="182824" bIns="91414" rtlCol="0" anchor="ctr"/>
          <a:lstStyle/>
          <a:p>
            <a:pPr algn="ctr"/>
            <a:endParaRPr lang="en-US" sz="3599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8325" y="7774234"/>
            <a:ext cx="20721003" cy="1221640"/>
          </a:xfrm>
        </p:spPr>
        <p:txBody>
          <a:bodyPr/>
          <a:lstStyle>
            <a:lvl1pPr algn="ctr">
              <a:defRPr lang="en-US" sz="7998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56648" y="8798040"/>
            <a:ext cx="17064357" cy="1528880"/>
          </a:xfrm>
        </p:spPr>
        <p:txBody>
          <a:bodyPr>
            <a:normAutofit/>
          </a:bodyPr>
          <a:lstStyle>
            <a:lvl1pPr marL="0" indent="0" algn="ctr">
              <a:buNone/>
              <a:defRPr lang="en-US" sz="4799" kern="120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12186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4372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6558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48745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60931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73117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85304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97490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D6DB-6798-42D2-B9AD-FC6F1C72FC30}" type="datetimeFigureOut">
              <a:rPr lang="en-US" smtClean="0"/>
              <a:pPr/>
              <a:t>5/20/2019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DE275-BE14-4364-AEA2-5F5667C0FD4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3101392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8325" y="4260855"/>
            <a:ext cx="20721003" cy="294005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56648" y="7772400"/>
            <a:ext cx="17064357" cy="35052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2186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437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6560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4874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60934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73120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85307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97494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/>
              <a:pPr/>
              <a:t>5/20/2019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0487627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/>
              <a:pPr/>
              <a:t>5/20/2019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8077066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5666" y="8813805"/>
            <a:ext cx="20721003" cy="2724150"/>
          </a:xfrm>
        </p:spPr>
        <p:txBody>
          <a:bodyPr anchor="t"/>
          <a:lstStyle>
            <a:lvl1pPr algn="l">
              <a:defRPr sz="10597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25666" y="5813427"/>
            <a:ext cx="20721003" cy="3000374"/>
          </a:xfrm>
        </p:spPr>
        <p:txBody>
          <a:bodyPr anchor="b"/>
          <a:lstStyle>
            <a:lvl1pPr marL="0" indent="0">
              <a:buNone/>
              <a:defRPr sz="5399">
                <a:solidFill>
                  <a:schemeClr val="tx1">
                    <a:tint val="75000"/>
                  </a:schemeClr>
                </a:solidFill>
              </a:defRPr>
            </a:lvl1pPr>
            <a:lvl2pPr marL="1218681" indent="0">
              <a:buNone/>
              <a:defRPr sz="4799">
                <a:solidFill>
                  <a:schemeClr val="tx1">
                    <a:tint val="75000"/>
                  </a:schemeClr>
                </a:solidFill>
              </a:defRPr>
            </a:lvl2pPr>
            <a:lvl3pPr marL="2437365" indent="0">
              <a:buNone/>
              <a:defRPr sz="4199">
                <a:solidFill>
                  <a:schemeClr val="tx1">
                    <a:tint val="75000"/>
                  </a:schemeClr>
                </a:solidFill>
              </a:defRPr>
            </a:lvl3pPr>
            <a:lvl4pPr marL="3656046" indent="0">
              <a:buNone/>
              <a:defRPr sz="3799">
                <a:solidFill>
                  <a:schemeClr val="tx1">
                    <a:tint val="75000"/>
                  </a:schemeClr>
                </a:solidFill>
              </a:defRPr>
            </a:lvl4pPr>
            <a:lvl5pPr marL="4874727" indent="0">
              <a:buNone/>
              <a:defRPr sz="3799">
                <a:solidFill>
                  <a:schemeClr val="tx1">
                    <a:tint val="75000"/>
                  </a:schemeClr>
                </a:solidFill>
              </a:defRPr>
            </a:lvl5pPr>
            <a:lvl6pPr marL="6093410" indent="0">
              <a:buNone/>
              <a:defRPr sz="3799">
                <a:solidFill>
                  <a:schemeClr val="tx1">
                    <a:tint val="75000"/>
                  </a:schemeClr>
                </a:solidFill>
              </a:defRPr>
            </a:lvl6pPr>
            <a:lvl7pPr marL="7312092" indent="0">
              <a:buNone/>
              <a:defRPr sz="3799">
                <a:solidFill>
                  <a:schemeClr val="tx1">
                    <a:tint val="75000"/>
                  </a:schemeClr>
                </a:solidFill>
              </a:defRPr>
            </a:lvl7pPr>
            <a:lvl8pPr marL="8530773" indent="0">
              <a:buNone/>
              <a:defRPr sz="3799">
                <a:solidFill>
                  <a:schemeClr val="tx1">
                    <a:tint val="75000"/>
                  </a:schemeClr>
                </a:solidFill>
              </a:defRPr>
            </a:lvl8pPr>
            <a:lvl9pPr marL="9749456" indent="0">
              <a:buNone/>
              <a:defRPr sz="379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/>
              <a:pPr/>
              <a:t>5/20/2019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1514828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18883" y="3200405"/>
            <a:ext cx="10766795" cy="9051926"/>
          </a:xfrm>
        </p:spPr>
        <p:txBody>
          <a:bodyPr/>
          <a:lstStyle>
            <a:lvl1pPr>
              <a:defRPr sz="7398"/>
            </a:lvl1pPr>
            <a:lvl2pPr>
              <a:defRPr sz="6398"/>
            </a:lvl2pPr>
            <a:lvl3pPr>
              <a:defRPr sz="5399"/>
            </a:lvl3pPr>
            <a:lvl4pPr>
              <a:defRPr sz="4799"/>
            </a:lvl4pPr>
            <a:lvl5pPr>
              <a:defRPr sz="4799"/>
            </a:lvl5pPr>
            <a:lvl6pPr>
              <a:defRPr sz="4799"/>
            </a:lvl6pPr>
            <a:lvl7pPr>
              <a:defRPr sz="4799"/>
            </a:lvl7pPr>
            <a:lvl8pPr>
              <a:defRPr sz="4799"/>
            </a:lvl8pPr>
            <a:lvl9pPr>
              <a:defRPr sz="479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391972" y="3200405"/>
            <a:ext cx="10766795" cy="9051926"/>
          </a:xfrm>
        </p:spPr>
        <p:txBody>
          <a:bodyPr/>
          <a:lstStyle>
            <a:lvl1pPr>
              <a:defRPr sz="7398"/>
            </a:lvl1pPr>
            <a:lvl2pPr>
              <a:defRPr sz="6398"/>
            </a:lvl2pPr>
            <a:lvl3pPr>
              <a:defRPr sz="5399"/>
            </a:lvl3pPr>
            <a:lvl4pPr>
              <a:defRPr sz="4799"/>
            </a:lvl4pPr>
            <a:lvl5pPr>
              <a:defRPr sz="4799"/>
            </a:lvl5pPr>
            <a:lvl6pPr>
              <a:defRPr sz="4799"/>
            </a:lvl6pPr>
            <a:lvl7pPr>
              <a:defRPr sz="4799"/>
            </a:lvl7pPr>
            <a:lvl8pPr>
              <a:defRPr sz="4799"/>
            </a:lvl8pPr>
            <a:lvl9pPr>
              <a:defRPr sz="479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/>
              <a:pPr/>
              <a:t>5/20/2019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652231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8884" y="3070229"/>
            <a:ext cx="10771028" cy="1279526"/>
          </a:xfrm>
        </p:spPr>
        <p:txBody>
          <a:bodyPr anchor="b"/>
          <a:lstStyle>
            <a:lvl1pPr marL="0" indent="0">
              <a:buNone/>
              <a:defRPr sz="6398" b="1"/>
            </a:lvl1pPr>
            <a:lvl2pPr marL="1218681" indent="0">
              <a:buNone/>
              <a:defRPr sz="5399" b="1"/>
            </a:lvl2pPr>
            <a:lvl3pPr marL="2437365" indent="0">
              <a:buNone/>
              <a:defRPr sz="4799" b="1"/>
            </a:lvl3pPr>
            <a:lvl4pPr marL="3656046" indent="0">
              <a:buNone/>
              <a:defRPr sz="4199" b="1"/>
            </a:lvl4pPr>
            <a:lvl5pPr marL="4874727" indent="0">
              <a:buNone/>
              <a:defRPr sz="4199" b="1"/>
            </a:lvl5pPr>
            <a:lvl6pPr marL="6093410" indent="0">
              <a:buNone/>
              <a:defRPr sz="4199" b="1"/>
            </a:lvl6pPr>
            <a:lvl7pPr marL="7312092" indent="0">
              <a:buNone/>
              <a:defRPr sz="4199" b="1"/>
            </a:lvl7pPr>
            <a:lvl8pPr marL="8530773" indent="0">
              <a:buNone/>
              <a:defRPr sz="4199" b="1"/>
            </a:lvl8pPr>
            <a:lvl9pPr marL="9749456" indent="0">
              <a:buNone/>
              <a:defRPr sz="419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18884" y="4349750"/>
            <a:ext cx="10771028" cy="7902576"/>
          </a:xfrm>
        </p:spPr>
        <p:txBody>
          <a:bodyPr/>
          <a:lstStyle>
            <a:lvl1pPr>
              <a:defRPr sz="6398"/>
            </a:lvl1pPr>
            <a:lvl2pPr>
              <a:defRPr sz="5399"/>
            </a:lvl2pPr>
            <a:lvl3pPr>
              <a:defRPr sz="4799"/>
            </a:lvl3pPr>
            <a:lvl4pPr>
              <a:defRPr sz="4199"/>
            </a:lvl4pPr>
            <a:lvl5pPr>
              <a:defRPr sz="4199"/>
            </a:lvl5pPr>
            <a:lvl6pPr>
              <a:defRPr sz="4199"/>
            </a:lvl6pPr>
            <a:lvl7pPr>
              <a:defRPr sz="4199"/>
            </a:lvl7pPr>
            <a:lvl8pPr>
              <a:defRPr sz="4199"/>
            </a:lvl8pPr>
            <a:lvl9pPr>
              <a:defRPr sz="419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2383513" y="3070229"/>
            <a:ext cx="10775259" cy="1279526"/>
          </a:xfrm>
        </p:spPr>
        <p:txBody>
          <a:bodyPr anchor="b"/>
          <a:lstStyle>
            <a:lvl1pPr marL="0" indent="0">
              <a:buNone/>
              <a:defRPr sz="6398" b="1"/>
            </a:lvl1pPr>
            <a:lvl2pPr marL="1218681" indent="0">
              <a:buNone/>
              <a:defRPr sz="5399" b="1"/>
            </a:lvl2pPr>
            <a:lvl3pPr marL="2437365" indent="0">
              <a:buNone/>
              <a:defRPr sz="4799" b="1"/>
            </a:lvl3pPr>
            <a:lvl4pPr marL="3656046" indent="0">
              <a:buNone/>
              <a:defRPr sz="4199" b="1"/>
            </a:lvl4pPr>
            <a:lvl5pPr marL="4874727" indent="0">
              <a:buNone/>
              <a:defRPr sz="4199" b="1"/>
            </a:lvl5pPr>
            <a:lvl6pPr marL="6093410" indent="0">
              <a:buNone/>
              <a:defRPr sz="4199" b="1"/>
            </a:lvl6pPr>
            <a:lvl7pPr marL="7312092" indent="0">
              <a:buNone/>
              <a:defRPr sz="4199" b="1"/>
            </a:lvl7pPr>
            <a:lvl8pPr marL="8530773" indent="0">
              <a:buNone/>
              <a:defRPr sz="4199" b="1"/>
            </a:lvl8pPr>
            <a:lvl9pPr marL="9749456" indent="0">
              <a:buNone/>
              <a:defRPr sz="419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2383513" y="4349750"/>
            <a:ext cx="10775259" cy="7902576"/>
          </a:xfrm>
        </p:spPr>
        <p:txBody>
          <a:bodyPr/>
          <a:lstStyle>
            <a:lvl1pPr>
              <a:defRPr sz="6398"/>
            </a:lvl1pPr>
            <a:lvl2pPr>
              <a:defRPr sz="5399"/>
            </a:lvl2pPr>
            <a:lvl3pPr>
              <a:defRPr sz="4799"/>
            </a:lvl3pPr>
            <a:lvl4pPr>
              <a:defRPr sz="4199"/>
            </a:lvl4pPr>
            <a:lvl5pPr>
              <a:defRPr sz="4199"/>
            </a:lvl5pPr>
            <a:lvl6pPr>
              <a:defRPr sz="4199"/>
            </a:lvl6pPr>
            <a:lvl7pPr>
              <a:defRPr sz="4199"/>
            </a:lvl7pPr>
            <a:lvl8pPr>
              <a:defRPr sz="4199"/>
            </a:lvl8pPr>
            <a:lvl9pPr>
              <a:defRPr sz="419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/>
              <a:pPr/>
              <a:t>5/20/2019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3147404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>
              <a:defRPr sz="7198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/>
              <a:pPr/>
              <a:t>5/20/2019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7150426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Title Only"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>
              <a:defRPr sz="7198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/>
              <a:pPr/>
              <a:t>5/20/2019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5512695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/>
              <a:pPr/>
              <a:t>5/20/2019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1546099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8886" y="546101"/>
            <a:ext cx="8020079" cy="2324102"/>
          </a:xfrm>
        </p:spPr>
        <p:txBody>
          <a:bodyPr anchor="b"/>
          <a:lstStyle>
            <a:lvl1pPr algn="l">
              <a:defRPr sz="5399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530984" y="546107"/>
            <a:ext cx="13627784" cy="11706226"/>
          </a:xfrm>
        </p:spPr>
        <p:txBody>
          <a:bodyPr/>
          <a:lstStyle>
            <a:lvl1pPr>
              <a:defRPr sz="8598"/>
            </a:lvl1pPr>
            <a:lvl2pPr>
              <a:defRPr sz="7398"/>
            </a:lvl2pPr>
            <a:lvl3pPr>
              <a:defRPr sz="6398"/>
            </a:lvl3pPr>
            <a:lvl4pPr>
              <a:defRPr sz="5399"/>
            </a:lvl4pPr>
            <a:lvl5pPr>
              <a:defRPr sz="5399"/>
            </a:lvl5pPr>
            <a:lvl6pPr>
              <a:defRPr sz="5399"/>
            </a:lvl6pPr>
            <a:lvl7pPr>
              <a:defRPr sz="5399"/>
            </a:lvl7pPr>
            <a:lvl8pPr>
              <a:defRPr sz="5399"/>
            </a:lvl8pPr>
            <a:lvl9pPr>
              <a:defRPr sz="539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8886" y="2870207"/>
            <a:ext cx="8020079" cy="9382126"/>
          </a:xfrm>
        </p:spPr>
        <p:txBody>
          <a:bodyPr/>
          <a:lstStyle>
            <a:lvl1pPr marL="0" indent="0">
              <a:buNone/>
              <a:defRPr sz="3799"/>
            </a:lvl1pPr>
            <a:lvl2pPr marL="1218681" indent="0">
              <a:buNone/>
              <a:defRPr sz="3199"/>
            </a:lvl2pPr>
            <a:lvl3pPr marL="2437365" indent="0">
              <a:buNone/>
              <a:defRPr sz="2599"/>
            </a:lvl3pPr>
            <a:lvl4pPr marL="3656046" indent="0">
              <a:buNone/>
              <a:defRPr sz="2399"/>
            </a:lvl4pPr>
            <a:lvl5pPr marL="4874727" indent="0">
              <a:buNone/>
              <a:defRPr sz="2399"/>
            </a:lvl5pPr>
            <a:lvl6pPr marL="6093410" indent="0">
              <a:buNone/>
              <a:defRPr sz="2399"/>
            </a:lvl6pPr>
            <a:lvl7pPr marL="7312092" indent="0">
              <a:buNone/>
              <a:defRPr sz="2399"/>
            </a:lvl7pPr>
            <a:lvl8pPr marL="8530773" indent="0">
              <a:buNone/>
              <a:defRPr sz="2399"/>
            </a:lvl8pPr>
            <a:lvl9pPr marL="9749456" indent="0">
              <a:buNone/>
              <a:defRPr sz="2399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/>
              <a:pPr/>
              <a:t>5/20/2019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2924266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8191" y="9601203"/>
            <a:ext cx="14626590" cy="1133478"/>
          </a:xfrm>
        </p:spPr>
        <p:txBody>
          <a:bodyPr anchor="b"/>
          <a:lstStyle>
            <a:lvl1pPr algn="l">
              <a:defRPr sz="5399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778191" y="1225550"/>
            <a:ext cx="14626590" cy="8229600"/>
          </a:xfrm>
        </p:spPr>
        <p:txBody>
          <a:bodyPr/>
          <a:lstStyle>
            <a:lvl1pPr marL="0" indent="0">
              <a:buNone/>
              <a:defRPr sz="8598"/>
            </a:lvl1pPr>
            <a:lvl2pPr marL="1218681" indent="0">
              <a:buNone/>
              <a:defRPr sz="7398"/>
            </a:lvl2pPr>
            <a:lvl3pPr marL="2437365" indent="0">
              <a:buNone/>
              <a:defRPr sz="6398"/>
            </a:lvl3pPr>
            <a:lvl4pPr marL="3656046" indent="0">
              <a:buNone/>
              <a:defRPr sz="5399"/>
            </a:lvl4pPr>
            <a:lvl5pPr marL="4874727" indent="0">
              <a:buNone/>
              <a:defRPr sz="5399"/>
            </a:lvl5pPr>
            <a:lvl6pPr marL="6093410" indent="0">
              <a:buNone/>
              <a:defRPr sz="5399"/>
            </a:lvl6pPr>
            <a:lvl7pPr marL="7312092" indent="0">
              <a:buNone/>
              <a:defRPr sz="5399"/>
            </a:lvl7pPr>
            <a:lvl8pPr marL="8530773" indent="0">
              <a:buNone/>
              <a:defRPr sz="5399"/>
            </a:lvl8pPr>
            <a:lvl9pPr marL="9749456" indent="0">
              <a:buNone/>
              <a:defRPr sz="5399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78191" y="10734679"/>
            <a:ext cx="14626590" cy="1609726"/>
          </a:xfrm>
        </p:spPr>
        <p:txBody>
          <a:bodyPr/>
          <a:lstStyle>
            <a:lvl1pPr marL="0" indent="0">
              <a:buNone/>
              <a:defRPr sz="3799"/>
            </a:lvl1pPr>
            <a:lvl2pPr marL="1218681" indent="0">
              <a:buNone/>
              <a:defRPr sz="3199"/>
            </a:lvl2pPr>
            <a:lvl3pPr marL="2437365" indent="0">
              <a:buNone/>
              <a:defRPr sz="2599"/>
            </a:lvl3pPr>
            <a:lvl4pPr marL="3656046" indent="0">
              <a:buNone/>
              <a:defRPr sz="2399"/>
            </a:lvl4pPr>
            <a:lvl5pPr marL="4874727" indent="0">
              <a:buNone/>
              <a:defRPr sz="2399"/>
            </a:lvl5pPr>
            <a:lvl6pPr marL="6093410" indent="0">
              <a:buNone/>
              <a:defRPr sz="2399"/>
            </a:lvl6pPr>
            <a:lvl7pPr marL="7312092" indent="0">
              <a:buNone/>
              <a:defRPr sz="2399"/>
            </a:lvl7pPr>
            <a:lvl8pPr marL="8530773" indent="0">
              <a:buNone/>
              <a:defRPr sz="2399"/>
            </a:lvl8pPr>
            <a:lvl9pPr marL="9749456" indent="0">
              <a:buNone/>
              <a:defRPr sz="2399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/>
              <a:pPr/>
              <a:t>5/20/2019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2380502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/>
              <a:pPr/>
              <a:t>5/20/2019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8616617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7673796" y="549281"/>
            <a:ext cx="5484971" cy="117030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18882" y="549281"/>
            <a:ext cx="16048620" cy="117030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/>
              <a:pPr/>
              <a:t>5/20/2019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5748373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lidemodel2">
    <p:bg>
      <p:bgPr>
        <a:gradFill flip="none" rotWithShape="1">
          <a:gsLst>
            <a:gs pos="55000">
              <a:srgbClr val="1181AE"/>
            </a:gs>
            <a:gs pos="0">
              <a:srgbClr val="1181AE"/>
            </a:gs>
            <a:gs pos="100000">
              <a:srgbClr val="095474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35669" y="5741269"/>
            <a:ext cx="11861356" cy="1422162"/>
          </a:xfrm>
        </p:spPr>
        <p:txBody>
          <a:bodyPr>
            <a:normAutofit/>
          </a:bodyPr>
          <a:lstStyle>
            <a:lvl1pPr algn="ctr">
              <a:defRPr sz="7198" b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Open Sans" pitchFamily="34" charset="0"/>
                <a:cs typeface="Open Sans" pitchFamily="34" charset="0"/>
              </a:defRPr>
            </a:lvl1pPr>
          </a:lstStyle>
          <a:p>
            <a:r>
              <a:rPr lang="en-US"/>
              <a:t>SlideModel.com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/>
              <a:pPr/>
              <a:t>5/20/2019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78875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6" Type="http://schemas.openxmlformats.org/officeDocument/2006/relationships/slideLayout" Target="../slideLayouts/slideLayout26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63" Type="http://schemas.openxmlformats.org/officeDocument/2006/relationships/slideLayout" Target="../slideLayouts/slideLayout63.xml"/><Relationship Id="rId68" Type="http://schemas.openxmlformats.org/officeDocument/2006/relationships/image" Target="../media/image1.png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8" Type="http://schemas.openxmlformats.org/officeDocument/2006/relationships/slideLayout" Target="../slideLayouts/slideLayout58.xml"/><Relationship Id="rId66" Type="http://schemas.openxmlformats.org/officeDocument/2006/relationships/slideLayout" Target="../slideLayouts/slideLayout66.xml"/><Relationship Id="rId5" Type="http://schemas.openxmlformats.org/officeDocument/2006/relationships/slideLayout" Target="../slideLayouts/slideLayout5.xml"/><Relationship Id="rId61" Type="http://schemas.openxmlformats.org/officeDocument/2006/relationships/slideLayout" Target="../slideLayouts/slideLayout61.xml"/><Relationship Id="rId19" Type="http://schemas.openxmlformats.org/officeDocument/2006/relationships/slideLayout" Target="../slideLayouts/slideLayout1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slideLayout" Target="../slideLayouts/slideLayout56.xml"/><Relationship Id="rId64" Type="http://schemas.openxmlformats.org/officeDocument/2006/relationships/slideLayout" Target="../slideLayouts/slideLayout64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59" Type="http://schemas.openxmlformats.org/officeDocument/2006/relationships/slideLayout" Target="../slideLayouts/slideLayout59.xml"/><Relationship Id="rId67" Type="http://schemas.openxmlformats.org/officeDocument/2006/relationships/theme" Target="../theme/theme1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62" Type="http://schemas.openxmlformats.org/officeDocument/2006/relationships/slideLayout" Target="../slideLayouts/slideLayout6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10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60" Type="http://schemas.openxmlformats.org/officeDocument/2006/relationships/slideLayout" Target="../slideLayouts/slideLayout60.xml"/><Relationship Id="rId65" Type="http://schemas.openxmlformats.org/officeDocument/2006/relationships/slideLayout" Target="../slideLayouts/slideLayout65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9" Type="http://schemas.openxmlformats.org/officeDocument/2006/relationships/slideLayout" Target="../slideLayouts/slideLayout3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slideLayout" Target="../slideLayouts/slideLayout79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slideLayout" Target="../slideLayouts/slideLayout78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Relationship Id="rId14" Type="http://schemas.openxmlformats.org/officeDocument/2006/relationships/slideLayout" Target="../slideLayouts/slideLayout8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>
            <a:extLst>
              <a:ext uri="{FF2B5EF4-FFF2-40B4-BE49-F238E27FC236}">
                <a16:creationId xmlns:a16="http://schemas.microsoft.com/office/drawing/2014/main" id="{4DE9DEDA-3AD0-544D-8A6C-1B7AF0998DC5}"/>
              </a:ext>
            </a:extLst>
          </p:cNvPr>
          <p:cNvSpPr/>
          <p:nvPr userDrawn="1"/>
        </p:nvSpPr>
        <p:spPr>
          <a:xfrm rot="16200000">
            <a:off x="22199601" y="666750"/>
            <a:ext cx="520700" cy="523875"/>
          </a:xfrm>
          <a:prstGeom prst="ellipse">
            <a:avLst/>
          </a:prstGeom>
          <a:solidFill>
            <a:srgbClr val="DE42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Montserrat" charset="0"/>
            </a:endParaRP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C8588613-02F5-784D-9EF6-286BAF77560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1676400" y="3651250"/>
            <a:ext cx="21024850" cy="870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82843" tIns="91422" rIns="182843" bIns="9142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sr-Latn-RS"/>
              <a:t>Click to edit Master text styles</a:t>
            </a:r>
          </a:p>
          <a:p>
            <a:pPr lvl="1"/>
            <a:r>
              <a:rPr lang="en-US" altLang="sr-Latn-RS"/>
              <a:t>Second level</a:t>
            </a:r>
          </a:p>
          <a:p>
            <a:pPr lvl="2"/>
            <a:r>
              <a:rPr lang="en-US" altLang="sr-Latn-RS"/>
              <a:t>Third level</a:t>
            </a:r>
          </a:p>
          <a:p>
            <a:pPr lvl="3"/>
            <a:r>
              <a:rPr lang="en-US" altLang="sr-Latn-RS"/>
              <a:t>Fourth level</a:t>
            </a:r>
          </a:p>
          <a:p>
            <a:pPr lvl="4"/>
            <a:r>
              <a:rPr lang="en-US" altLang="sr-Latn-RS"/>
              <a:t>Fifth level</a:t>
            </a:r>
          </a:p>
        </p:txBody>
      </p:sp>
      <p:sp>
        <p:nvSpPr>
          <p:cNvPr id="1029" name="Title Placeholder 3">
            <a:extLst>
              <a:ext uri="{FF2B5EF4-FFF2-40B4-BE49-F238E27FC236}">
                <a16:creationId xmlns:a16="http://schemas.microsoft.com/office/drawing/2014/main" id="{58B9BC8A-8CD8-A444-BB2E-BF2845D3A20A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1676400" y="730250"/>
            <a:ext cx="21024850" cy="265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sr-Latn-RS"/>
              <a:t>Click to edit Master title style</a:t>
            </a:r>
          </a:p>
        </p:txBody>
      </p:sp>
      <p:sp>
        <p:nvSpPr>
          <p:cNvPr id="1028" name="TextBox 9">
            <a:extLst>
              <a:ext uri="{FF2B5EF4-FFF2-40B4-BE49-F238E27FC236}">
                <a16:creationId xmlns:a16="http://schemas.microsoft.com/office/drawing/2014/main" id="{CC833890-52F5-FB48-9362-E5ABE7FAAD9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2102214" y="691906"/>
            <a:ext cx="7858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82843" tIns="91422" rIns="182843" bIns="91422">
            <a:spAutoFit/>
          </a:bodyPr>
          <a:lstStyle>
            <a:lvl1pPr>
              <a:defRPr sz="3600">
                <a:solidFill>
                  <a:schemeClr val="tx1"/>
                </a:solidFill>
                <a:latin typeface="Lato Light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Lato Light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Lato Light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Lato Light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Lato Light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9pPr>
          </a:lstStyle>
          <a:p>
            <a:pPr algn="ctr" eaLnBrk="1" hangingPunct="1"/>
            <a:fld id="{19627C0D-DFEB-CD42-B6BB-D4156349B114}" type="slidenum">
              <a:rPr lang="id-ID" altLang="sr-Latn-RS" sz="1800">
                <a:solidFill>
                  <a:schemeClr val="bg1"/>
                </a:solidFill>
                <a:latin typeface="Montserrat Light"/>
                <a:ea typeface="Montserrat Light"/>
                <a:cs typeface="Montserrat Light"/>
              </a:rPr>
              <a:pPr algn="ctr" eaLnBrk="1" hangingPunct="1"/>
              <a:t>‹#›</a:t>
            </a:fld>
            <a:r>
              <a:rPr lang="id-ID" altLang="sr-Latn-RS" sz="1800" dirty="0">
                <a:solidFill>
                  <a:schemeClr val="bg1"/>
                </a:solidFill>
                <a:latin typeface="Montserrat Light"/>
                <a:ea typeface="Montserrat Light"/>
                <a:cs typeface="Montserrat Light"/>
              </a:rPr>
              <a:t> 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5212F41-D412-5A49-A68B-D14751B6C909}"/>
              </a:ext>
            </a:extLst>
          </p:cNvPr>
          <p:cNvPicPr>
            <a:picLocks noChangeAspect="1"/>
          </p:cNvPicPr>
          <p:nvPr userDrawn="1"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039" y="11015418"/>
            <a:ext cx="3436084" cy="2329548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052" r:id="rId1"/>
    <p:sldLayoutId id="2147484053" r:id="rId2"/>
    <p:sldLayoutId id="2147484054" r:id="rId3"/>
    <p:sldLayoutId id="2147484055" r:id="rId4"/>
    <p:sldLayoutId id="2147484056" r:id="rId5"/>
    <p:sldLayoutId id="2147484057" r:id="rId6"/>
    <p:sldLayoutId id="2147484058" r:id="rId7"/>
    <p:sldLayoutId id="2147484059" r:id="rId8"/>
    <p:sldLayoutId id="2147484060" r:id="rId9"/>
    <p:sldLayoutId id="2147484061" r:id="rId10"/>
    <p:sldLayoutId id="2147484062" r:id="rId11"/>
    <p:sldLayoutId id="2147484063" r:id="rId12"/>
    <p:sldLayoutId id="2147484064" r:id="rId13"/>
    <p:sldLayoutId id="2147484065" r:id="rId14"/>
    <p:sldLayoutId id="2147484066" r:id="rId15"/>
    <p:sldLayoutId id="2147484067" r:id="rId16"/>
    <p:sldLayoutId id="2147484068" r:id="rId17"/>
    <p:sldLayoutId id="2147484069" r:id="rId18"/>
    <p:sldLayoutId id="2147484070" r:id="rId19"/>
    <p:sldLayoutId id="2147484071" r:id="rId20"/>
    <p:sldLayoutId id="2147484072" r:id="rId21"/>
    <p:sldLayoutId id="2147484073" r:id="rId22"/>
    <p:sldLayoutId id="2147484074" r:id="rId23"/>
    <p:sldLayoutId id="2147484075" r:id="rId24"/>
    <p:sldLayoutId id="2147484076" r:id="rId25"/>
    <p:sldLayoutId id="2147484077" r:id="rId26"/>
    <p:sldLayoutId id="2147484078" r:id="rId27"/>
    <p:sldLayoutId id="2147484079" r:id="rId28"/>
    <p:sldLayoutId id="2147484080" r:id="rId29"/>
    <p:sldLayoutId id="2147484081" r:id="rId30"/>
    <p:sldLayoutId id="2147484082" r:id="rId31"/>
    <p:sldLayoutId id="2147484083" r:id="rId32"/>
    <p:sldLayoutId id="2147484084" r:id="rId33"/>
    <p:sldLayoutId id="2147484085" r:id="rId34"/>
    <p:sldLayoutId id="2147484086" r:id="rId35"/>
    <p:sldLayoutId id="2147484087" r:id="rId36"/>
    <p:sldLayoutId id="2147484088" r:id="rId37"/>
    <p:sldLayoutId id="2147484089" r:id="rId38"/>
    <p:sldLayoutId id="2147484090" r:id="rId39"/>
    <p:sldLayoutId id="2147484091" r:id="rId40"/>
    <p:sldLayoutId id="2147484092" r:id="rId41"/>
    <p:sldLayoutId id="2147484093" r:id="rId42"/>
    <p:sldLayoutId id="2147484094" r:id="rId43"/>
    <p:sldLayoutId id="2147484095" r:id="rId44"/>
    <p:sldLayoutId id="2147484097" r:id="rId45"/>
    <p:sldLayoutId id="2147484098" r:id="rId46"/>
    <p:sldLayoutId id="2147484128" r:id="rId47"/>
    <p:sldLayoutId id="2147484130" r:id="rId48"/>
    <p:sldLayoutId id="2147484104" r:id="rId49"/>
    <p:sldLayoutId id="2147484105" r:id="rId50"/>
    <p:sldLayoutId id="2147484110" r:id="rId51"/>
    <p:sldLayoutId id="2147484111" r:id="rId52"/>
    <p:sldLayoutId id="2147484112" r:id="rId53"/>
    <p:sldLayoutId id="2147484113" r:id="rId54"/>
    <p:sldLayoutId id="2147484114" r:id="rId55"/>
    <p:sldLayoutId id="2147484115" r:id="rId56"/>
    <p:sldLayoutId id="2147484116" r:id="rId57"/>
    <p:sldLayoutId id="2147484117" r:id="rId58"/>
    <p:sldLayoutId id="2147484118" r:id="rId59"/>
    <p:sldLayoutId id="2147484119" r:id="rId60"/>
    <p:sldLayoutId id="2147484131" r:id="rId61"/>
    <p:sldLayoutId id="2147484132" r:id="rId62"/>
    <p:sldLayoutId id="2147484133" r:id="rId63"/>
    <p:sldLayoutId id="2147484134" r:id="rId64"/>
    <p:sldLayoutId id="2147484135" r:id="rId65"/>
    <p:sldLayoutId id="2147484136" r:id="rId66"/>
  </p:sldLayoutIdLst>
  <p:transition/>
  <p:hf hdr="0" ftr="0" dt="0"/>
  <p:txStyles>
    <p:titleStyle>
      <a:lvl1pPr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lang="en-US" sz="6000" kern="1200">
          <a:solidFill>
            <a:schemeClr val="tx1"/>
          </a:solidFill>
          <a:latin typeface="Montserrat Hairline" charset="0"/>
          <a:ea typeface="Montserrat Hairline" charset="0"/>
          <a:cs typeface="Montserrat Hairline" charset="0"/>
        </a:defRPr>
      </a:lvl1pPr>
      <a:lvl2pPr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Montserrat Hairline"/>
          <a:ea typeface="Montserrat Hairline"/>
          <a:cs typeface="Montserrat Hairline"/>
        </a:defRPr>
      </a:lvl2pPr>
      <a:lvl3pPr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Montserrat Hairline"/>
          <a:ea typeface="Montserrat Hairline"/>
          <a:cs typeface="Montserrat Hairline"/>
        </a:defRPr>
      </a:lvl3pPr>
      <a:lvl4pPr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Montserrat Hairline"/>
          <a:ea typeface="Montserrat Hairline"/>
          <a:cs typeface="Montserrat Hairline"/>
        </a:defRPr>
      </a:lvl4pPr>
      <a:lvl5pPr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Montserrat Hairline"/>
          <a:ea typeface="Montserrat Hairline"/>
          <a:cs typeface="Montserrat Hairline"/>
        </a:defRPr>
      </a:lvl5pPr>
      <a:lvl6pPr marL="457200"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Montserrat Hairline"/>
          <a:ea typeface="Montserrat Hairline"/>
          <a:cs typeface="Montserrat Hairline"/>
        </a:defRPr>
      </a:lvl6pPr>
      <a:lvl7pPr marL="914400"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Montserrat Hairline"/>
          <a:ea typeface="Montserrat Hairline"/>
          <a:cs typeface="Montserrat Hairline"/>
        </a:defRPr>
      </a:lvl7pPr>
      <a:lvl8pPr marL="1371600"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Montserrat Hairline"/>
          <a:ea typeface="Montserrat Hairline"/>
          <a:cs typeface="Montserrat Hairline"/>
        </a:defRPr>
      </a:lvl8pPr>
      <a:lvl9pPr marL="1828800"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Montserrat Hairline"/>
          <a:ea typeface="Montserrat Hairline"/>
          <a:cs typeface="Montserrat Hairline"/>
        </a:defRPr>
      </a:lvl9pPr>
    </p:titleStyle>
    <p:bodyStyle>
      <a:lvl1pPr algn="l" defTabSz="1827213" rtl="0" eaLnBrk="1" fontAlgn="base" hangingPunct="1">
        <a:lnSpc>
          <a:spcPct val="90000"/>
        </a:lnSpc>
        <a:spcBef>
          <a:spcPts val="2000"/>
        </a:spcBef>
        <a:spcAft>
          <a:spcPct val="0"/>
        </a:spcAft>
        <a:buFont typeface="Arial" panose="020B0604020202020204" pitchFamily="34" charset="0"/>
        <a:defRPr lang="en-US" sz="4800" kern="1200" dirty="0">
          <a:solidFill>
            <a:schemeClr val="tx1"/>
          </a:solidFill>
          <a:latin typeface="Montserrat Hairline" charset="0"/>
          <a:ea typeface="Montserrat Hairline" charset="0"/>
          <a:cs typeface="Montserrat Hairline" charset="0"/>
        </a:defRPr>
      </a:lvl1pPr>
      <a:lvl2pPr marL="912813" algn="l" defTabSz="1827213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defRPr lang="en-US" sz="4000" kern="1200" dirty="0">
          <a:solidFill>
            <a:schemeClr val="tx1"/>
          </a:solidFill>
          <a:latin typeface="Montserrat Hairline" charset="0"/>
          <a:ea typeface="Montserrat Hairline" charset="0"/>
          <a:cs typeface="Montserrat Hairline" charset="0"/>
        </a:defRPr>
      </a:lvl2pPr>
      <a:lvl3pPr marL="1827213" algn="l" defTabSz="1827213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defRPr lang="en-US" sz="3600" kern="1200" dirty="0">
          <a:solidFill>
            <a:schemeClr val="tx1"/>
          </a:solidFill>
          <a:latin typeface="Montserrat Hairline" charset="0"/>
          <a:ea typeface="Montserrat Hairline" charset="0"/>
          <a:cs typeface="Montserrat Hairline" charset="0"/>
        </a:defRPr>
      </a:lvl3pPr>
      <a:lvl4pPr marL="2741613" algn="l" defTabSz="1827213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defRPr lang="en-US" sz="3200" kern="1200" dirty="0">
          <a:solidFill>
            <a:schemeClr val="tx1"/>
          </a:solidFill>
          <a:latin typeface="Montserrat Hairline" charset="0"/>
          <a:ea typeface="Montserrat Hairline" charset="0"/>
          <a:cs typeface="Montserrat Hairline" charset="0"/>
        </a:defRPr>
      </a:lvl4pPr>
      <a:lvl5pPr marL="3656013" algn="l" defTabSz="1827213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defRPr lang="en-US" sz="3200" kern="1200" dirty="0">
          <a:solidFill>
            <a:schemeClr val="tx1"/>
          </a:solidFill>
          <a:latin typeface="Montserrat Hairline" charset="0"/>
          <a:ea typeface="Montserrat Hairline" charset="0"/>
          <a:cs typeface="Montserrat Hairline" charset="0"/>
        </a:defRPr>
      </a:lvl5pPr>
      <a:lvl6pPr marL="5028194" indent="-457109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942411" indent="-457109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856628" indent="-457109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770846" indent="-457109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914217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828434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2742651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3656868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4571086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485303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399520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313737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1000">
              <a:srgbClr val="EEEEEE"/>
            </a:gs>
            <a:gs pos="0">
              <a:schemeClr val="bg1"/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18883" y="549281"/>
            <a:ext cx="21939887" cy="1422162"/>
          </a:xfrm>
          <a:prstGeom prst="rect">
            <a:avLst/>
          </a:prstGeom>
        </p:spPr>
        <p:txBody>
          <a:bodyPr vert="horz" lIns="121899" tIns="60949" rIns="121899" bIns="60949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8883" y="2276853"/>
            <a:ext cx="21939887" cy="9975478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18883" y="12712705"/>
            <a:ext cx="5688118" cy="730250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l">
              <a:defRPr sz="319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5404F2-BE9A-4460-8815-8F645183555F}" type="datetimeFigureOut">
              <a:rPr lang="en-US" smtClean="0"/>
              <a:pPr/>
              <a:t>5/20/2019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329032" y="12712705"/>
            <a:ext cx="7719589" cy="730250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ctr">
              <a:defRPr sz="319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7470651" y="12712705"/>
            <a:ext cx="5688118" cy="730250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r">
              <a:defRPr sz="319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65959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38" r:id="rId1"/>
    <p:sldLayoutId id="2147484139" r:id="rId2"/>
    <p:sldLayoutId id="2147484140" r:id="rId3"/>
    <p:sldLayoutId id="2147484141" r:id="rId4"/>
    <p:sldLayoutId id="2147484142" r:id="rId5"/>
    <p:sldLayoutId id="2147484143" r:id="rId6"/>
    <p:sldLayoutId id="2147484144" r:id="rId7"/>
    <p:sldLayoutId id="2147484145" r:id="rId8"/>
    <p:sldLayoutId id="2147484146" r:id="rId9"/>
    <p:sldLayoutId id="2147484147" r:id="rId10"/>
    <p:sldLayoutId id="2147484148" r:id="rId11"/>
    <p:sldLayoutId id="2147484149" r:id="rId12"/>
    <p:sldLayoutId id="2147484150" r:id="rId13"/>
    <p:sldLayoutId id="2147484151" r:id="rId14"/>
  </p:sldLayoutIdLst>
  <p:txStyles>
    <p:titleStyle>
      <a:lvl1pPr algn="l" defTabSz="2437365" rtl="0" eaLnBrk="1" latinLnBrk="0" hangingPunct="1">
        <a:spcBef>
          <a:spcPct val="0"/>
        </a:spcBef>
        <a:buNone/>
        <a:defRPr sz="719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14011" indent="-914011" algn="l" defTabSz="2437365" rtl="0" eaLnBrk="1" latinLnBrk="0" hangingPunct="1">
        <a:spcBef>
          <a:spcPct val="20000"/>
        </a:spcBef>
        <a:buFont typeface="Arial" pitchFamily="34" charset="0"/>
        <a:buChar char="•"/>
        <a:defRPr sz="7198" kern="1200">
          <a:solidFill>
            <a:schemeClr val="tx1"/>
          </a:solidFill>
          <a:latin typeface="+mj-lt"/>
          <a:ea typeface="+mn-ea"/>
          <a:cs typeface="+mn-cs"/>
        </a:defRPr>
      </a:lvl1pPr>
      <a:lvl2pPr marL="1980359" indent="-761676" algn="l" defTabSz="2437365" rtl="0" eaLnBrk="1" latinLnBrk="0" hangingPunct="1">
        <a:spcBef>
          <a:spcPct val="20000"/>
        </a:spcBef>
        <a:buFont typeface="Arial" pitchFamily="34" charset="0"/>
        <a:buChar char="–"/>
        <a:defRPr sz="6398" kern="1200">
          <a:solidFill>
            <a:schemeClr val="tx1"/>
          </a:solidFill>
          <a:latin typeface="+mj-lt"/>
          <a:ea typeface="+mn-ea"/>
          <a:cs typeface="+mn-cs"/>
        </a:defRPr>
      </a:lvl2pPr>
      <a:lvl3pPr marL="3046704" indent="-609342" algn="l" defTabSz="2437365" rtl="0" eaLnBrk="1" latinLnBrk="0" hangingPunct="1">
        <a:spcBef>
          <a:spcPct val="20000"/>
        </a:spcBef>
        <a:buFont typeface="Arial" pitchFamily="34" charset="0"/>
        <a:buChar char="•"/>
        <a:defRPr sz="4799" kern="1200">
          <a:solidFill>
            <a:schemeClr val="tx1"/>
          </a:solidFill>
          <a:latin typeface="+mj-lt"/>
          <a:ea typeface="+mn-ea"/>
          <a:cs typeface="+mn-cs"/>
        </a:defRPr>
      </a:lvl3pPr>
      <a:lvl4pPr marL="4265387" indent="-609342" algn="l" defTabSz="2437365" rtl="0" eaLnBrk="1" latinLnBrk="0" hangingPunct="1">
        <a:spcBef>
          <a:spcPct val="20000"/>
        </a:spcBef>
        <a:buFont typeface="Arial" pitchFamily="34" charset="0"/>
        <a:buChar char="–"/>
        <a:defRPr sz="3999" kern="1200">
          <a:solidFill>
            <a:schemeClr val="tx1"/>
          </a:solidFill>
          <a:latin typeface="+mj-lt"/>
          <a:ea typeface="+mn-ea"/>
          <a:cs typeface="+mn-cs"/>
        </a:defRPr>
      </a:lvl4pPr>
      <a:lvl5pPr marL="5484069" indent="-609342" algn="l" defTabSz="2437365" rtl="0" eaLnBrk="1" latinLnBrk="0" hangingPunct="1">
        <a:spcBef>
          <a:spcPct val="20000"/>
        </a:spcBef>
        <a:buFont typeface="Arial" pitchFamily="34" charset="0"/>
        <a:buChar char="»"/>
        <a:defRPr sz="3999" kern="1200">
          <a:solidFill>
            <a:schemeClr val="tx1"/>
          </a:solidFill>
          <a:latin typeface="+mj-lt"/>
          <a:ea typeface="+mn-ea"/>
          <a:cs typeface="+mn-cs"/>
        </a:defRPr>
      </a:lvl5pPr>
      <a:lvl6pPr marL="6702750" indent="-609342" algn="l" defTabSz="2437365" rtl="0" eaLnBrk="1" latinLnBrk="0" hangingPunct="1">
        <a:spcBef>
          <a:spcPct val="20000"/>
        </a:spcBef>
        <a:buFont typeface="Arial" pitchFamily="34" charset="0"/>
        <a:buChar char="•"/>
        <a:defRPr sz="5399" kern="1200">
          <a:solidFill>
            <a:schemeClr val="tx1"/>
          </a:solidFill>
          <a:latin typeface="+mn-lt"/>
          <a:ea typeface="+mn-ea"/>
          <a:cs typeface="+mn-cs"/>
        </a:defRPr>
      </a:lvl6pPr>
      <a:lvl7pPr marL="7921433" indent="-609342" algn="l" defTabSz="2437365" rtl="0" eaLnBrk="1" latinLnBrk="0" hangingPunct="1">
        <a:spcBef>
          <a:spcPct val="20000"/>
        </a:spcBef>
        <a:buFont typeface="Arial" pitchFamily="34" charset="0"/>
        <a:buChar char="•"/>
        <a:defRPr sz="5399" kern="1200">
          <a:solidFill>
            <a:schemeClr val="tx1"/>
          </a:solidFill>
          <a:latin typeface="+mn-lt"/>
          <a:ea typeface="+mn-ea"/>
          <a:cs typeface="+mn-cs"/>
        </a:defRPr>
      </a:lvl7pPr>
      <a:lvl8pPr marL="9140114" indent="-609342" algn="l" defTabSz="2437365" rtl="0" eaLnBrk="1" latinLnBrk="0" hangingPunct="1">
        <a:spcBef>
          <a:spcPct val="20000"/>
        </a:spcBef>
        <a:buFont typeface="Arial" pitchFamily="34" charset="0"/>
        <a:buChar char="•"/>
        <a:defRPr sz="5399" kern="1200">
          <a:solidFill>
            <a:schemeClr val="tx1"/>
          </a:solidFill>
          <a:latin typeface="+mn-lt"/>
          <a:ea typeface="+mn-ea"/>
          <a:cs typeface="+mn-cs"/>
        </a:defRPr>
      </a:lvl8pPr>
      <a:lvl9pPr marL="10358796" indent="-609342" algn="l" defTabSz="2437365" rtl="0" eaLnBrk="1" latinLnBrk="0" hangingPunct="1">
        <a:spcBef>
          <a:spcPct val="20000"/>
        </a:spcBef>
        <a:buFont typeface="Arial" pitchFamily="34" charset="0"/>
        <a:buChar char="•"/>
        <a:defRPr sz="539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437365" rtl="0" eaLnBrk="1" latinLnBrk="0" hangingPunct="1">
        <a:defRPr sz="4799" kern="1200">
          <a:solidFill>
            <a:schemeClr val="tx1"/>
          </a:solidFill>
          <a:latin typeface="+mn-lt"/>
          <a:ea typeface="+mn-ea"/>
          <a:cs typeface="+mn-cs"/>
        </a:defRPr>
      </a:lvl1pPr>
      <a:lvl2pPr marL="1218681" algn="l" defTabSz="2437365" rtl="0" eaLnBrk="1" latinLnBrk="0" hangingPunct="1">
        <a:defRPr sz="4799" kern="1200">
          <a:solidFill>
            <a:schemeClr val="tx1"/>
          </a:solidFill>
          <a:latin typeface="+mn-lt"/>
          <a:ea typeface="+mn-ea"/>
          <a:cs typeface="+mn-cs"/>
        </a:defRPr>
      </a:lvl2pPr>
      <a:lvl3pPr marL="2437365" algn="l" defTabSz="2437365" rtl="0" eaLnBrk="1" latinLnBrk="0" hangingPunct="1">
        <a:defRPr sz="4799" kern="1200">
          <a:solidFill>
            <a:schemeClr val="tx1"/>
          </a:solidFill>
          <a:latin typeface="+mn-lt"/>
          <a:ea typeface="+mn-ea"/>
          <a:cs typeface="+mn-cs"/>
        </a:defRPr>
      </a:lvl3pPr>
      <a:lvl4pPr marL="3656046" algn="l" defTabSz="2437365" rtl="0" eaLnBrk="1" latinLnBrk="0" hangingPunct="1">
        <a:defRPr sz="4799" kern="1200">
          <a:solidFill>
            <a:schemeClr val="tx1"/>
          </a:solidFill>
          <a:latin typeface="+mn-lt"/>
          <a:ea typeface="+mn-ea"/>
          <a:cs typeface="+mn-cs"/>
        </a:defRPr>
      </a:lvl4pPr>
      <a:lvl5pPr marL="4874727" algn="l" defTabSz="2437365" rtl="0" eaLnBrk="1" latinLnBrk="0" hangingPunct="1">
        <a:defRPr sz="4799" kern="1200">
          <a:solidFill>
            <a:schemeClr val="tx1"/>
          </a:solidFill>
          <a:latin typeface="+mn-lt"/>
          <a:ea typeface="+mn-ea"/>
          <a:cs typeface="+mn-cs"/>
        </a:defRPr>
      </a:lvl5pPr>
      <a:lvl6pPr marL="6093410" algn="l" defTabSz="2437365" rtl="0" eaLnBrk="1" latinLnBrk="0" hangingPunct="1">
        <a:defRPr sz="4799" kern="1200">
          <a:solidFill>
            <a:schemeClr val="tx1"/>
          </a:solidFill>
          <a:latin typeface="+mn-lt"/>
          <a:ea typeface="+mn-ea"/>
          <a:cs typeface="+mn-cs"/>
        </a:defRPr>
      </a:lvl6pPr>
      <a:lvl7pPr marL="7312092" algn="l" defTabSz="2437365" rtl="0" eaLnBrk="1" latinLnBrk="0" hangingPunct="1">
        <a:defRPr sz="4799" kern="1200">
          <a:solidFill>
            <a:schemeClr val="tx1"/>
          </a:solidFill>
          <a:latin typeface="+mn-lt"/>
          <a:ea typeface="+mn-ea"/>
          <a:cs typeface="+mn-cs"/>
        </a:defRPr>
      </a:lvl7pPr>
      <a:lvl8pPr marL="8530773" algn="l" defTabSz="2437365" rtl="0" eaLnBrk="1" latinLnBrk="0" hangingPunct="1">
        <a:defRPr sz="4799" kern="1200">
          <a:solidFill>
            <a:schemeClr val="tx1"/>
          </a:solidFill>
          <a:latin typeface="+mn-lt"/>
          <a:ea typeface="+mn-ea"/>
          <a:cs typeface="+mn-cs"/>
        </a:defRPr>
      </a:lvl8pPr>
      <a:lvl9pPr marL="9749456" algn="l" defTabSz="2437365" rtl="0" eaLnBrk="1" latinLnBrk="0" hangingPunct="1">
        <a:defRPr sz="4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4.xml"/><Relationship Id="rId1" Type="http://schemas.openxmlformats.org/officeDocument/2006/relationships/tags" Target="../tags/tag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64.xml"/><Relationship Id="rId1" Type="http://schemas.openxmlformats.org/officeDocument/2006/relationships/tags" Target="../tags/tag2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4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3.xml"/><Relationship Id="rId4" Type="http://schemas.openxmlformats.org/officeDocument/2006/relationships/image" Target="../media/image20.jp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6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6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0.jp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5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65.xml"/><Relationship Id="rId1" Type="http://schemas.openxmlformats.org/officeDocument/2006/relationships/tags" Target="../tags/tag3.xml"/><Relationship Id="rId4" Type="http://schemas.openxmlformats.org/officeDocument/2006/relationships/image" Target="../media/image29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65.xml"/><Relationship Id="rId1" Type="http://schemas.openxmlformats.org/officeDocument/2006/relationships/tags" Target="../tags/tag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slideLayout" Target="../slideLayouts/slideLayout66.xml"/><Relationship Id="rId1" Type="http://schemas.openxmlformats.org/officeDocument/2006/relationships/tags" Target="../tags/tag5.xml"/><Relationship Id="rId4" Type="http://schemas.microsoft.com/office/2007/relationships/hdphoto" Target="../media/hdphoto1.wdp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7423837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937CEE-C5D4-4E1E-9ED0-316B24BF4C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33856" y="2244726"/>
            <a:ext cx="22265640" cy="4775200"/>
          </a:xfrm>
        </p:spPr>
        <p:txBody>
          <a:bodyPr>
            <a:noAutofit/>
          </a:bodyPr>
          <a:lstStyle/>
          <a:p>
            <a:r>
              <a:rPr lang="sl-SI" sz="7998" b="1" dirty="0">
                <a:latin typeface="+mn-lt"/>
              </a:rPr>
              <a:t>Upravljanje </a:t>
            </a:r>
            <a:r>
              <a:rPr lang="en-US" sz="7998" b="1" dirty="0">
                <a:latin typeface="+mn-lt"/>
              </a:rPr>
              <a:t>s</a:t>
            </a:r>
            <a:r>
              <a:rPr lang="sl-SI" sz="7998" b="1" dirty="0">
                <a:latin typeface="+mn-lt"/>
              </a:rPr>
              <a:t> spremembami v organizaciji</a:t>
            </a:r>
            <a:br>
              <a:rPr lang="en-US" sz="3999" b="1" dirty="0"/>
            </a:br>
            <a:r>
              <a:rPr lang="sl-SI" sz="3999" b="1" dirty="0"/>
              <a:t>  </a:t>
            </a:r>
            <a:br>
              <a:rPr lang="en-SI" sz="3999" dirty="0"/>
            </a:br>
            <a:endParaRPr lang="en-SI" sz="3999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8F70FD9-6813-498C-AF38-62E88D314DA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sl-SI" sz="6000" dirty="0"/>
              <a:t>Ne pozabite na končne uporabnike</a:t>
            </a:r>
            <a:endParaRPr lang="en-SI" sz="60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EEF9C84-5B67-40F9-8BE4-9547B5C85BED}"/>
              </a:ext>
            </a:extLst>
          </p:cNvPr>
          <p:cNvSpPr txBox="1"/>
          <p:nvPr/>
        </p:nvSpPr>
        <p:spPr>
          <a:xfrm>
            <a:off x="19491040" y="11859768"/>
            <a:ext cx="253434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Tomaž Kralj</a:t>
            </a:r>
          </a:p>
          <a:p>
            <a:r>
              <a:rPr lang="en-US" dirty="0"/>
              <a:t>SPAN d.o.o.</a:t>
            </a:r>
            <a:endParaRPr lang="en-SI" dirty="0"/>
          </a:p>
        </p:txBody>
      </p:sp>
    </p:spTree>
    <p:extLst>
      <p:ext uri="{BB962C8B-B14F-4D97-AF65-F5344CB8AC3E}">
        <p14:creationId xmlns:p14="http://schemas.microsoft.com/office/powerpoint/2010/main" val="52655343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_text"/>
          <p:cNvSpPr txBox="1">
            <a:spLocks/>
          </p:cNvSpPr>
          <p:nvPr/>
        </p:nvSpPr>
        <p:spPr bwMode="gray">
          <a:xfrm>
            <a:off x="1175304" y="2884082"/>
            <a:ext cx="22160364" cy="6669597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/>
          <a:p>
            <a:pPr algn="ctr"/>
            <a:r>
              <a:rPr lang="de-DE" sz="8000" i="1" dirty="0">
                <a:latin typeface="Helvetica" panose="020B0604020202020204" pitchFamily="34" charset="0"/>
                <a:cs typeface="Helvetica" panose="020B0604020202020204" pitchFamily="34" charset="0"/>
              </a:rPr>
              <a:t>»</a:t>
            </a:r>
            <a:r>
              <a:rPr lang="de-DE" sz="8000" dirty="0"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en-US" sz="8000" i="1" dirty="0">
                <a:latin typeface="Helvetica" panose="020B0604020202020204" pitchFamily="34" charset="0"/>
                <a:cs typeface="Helvetica" panose="020B0604020202020204" pitchFamily="34" charset="0"/>
              </a:rPr>
              <a:t>The only thing that is constant is change</a:t>
            </a:r>
            <a:r>
              <a:rPr lang="de-DE" sz="8000" i="1" dirty="0">
                <a:latin typeface="Helvetica" panose="020B0604020202020204" pitchFamily="34" charset="0"/>
                <a:cs typeface="Helvetica" panose="020B0604020202020204" pitchFamily="34" charset="0"/>
              </a:rPr>
              <a:t>. «</a:t>
            </a:r>
            <a:br>
              <a:rPr lang="de-DE" sz="8798" i="1" dirty="0"/>
            </a:br>
            <a:br>
              <a:rPr lang="de-DE" sz="10797" i="1" dirty="0"/>
            </a:br>
            <a:r>
              <a:rPr lang="en-US" sz="4799" dirty="0">
                <a:solidFill>
                  <a:schemeClr val="bg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Heraklit of Ephesus  (about. 540 - 480 BC.)</a:t>
            </a:r>
            <a:endParaRPr lang="de-DE" sz="7198" i="1" dirty="0">
              <a:solidFill>
                <a:schemeClr val="bg1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805244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picture containing electronics, keyboard&#10;&#10;Description automatically generated">
            <a:extLst>
              <a:ext uri="{FF2B5EF4-FFF2-40B4-BE49-F238E27FC236}">
                <a16:creationId xmlns:a16="http://schemas.microsoft.com/office/drawing/2014/main" id="{65124693-C999-4BDE-B46A-0D3CB36E59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3360" y="7299005"/>
            <a:ext cx="17540479" cy="6310460"/>
          </a:xfrm>
          <a:prstGeom prst="rect">
            <a:avLst/>
          </a:prstGeom>
          <a:effectLst>
            <a:glow>
              <a:schemeClr val="accent1"/>
            </a:glow>
            <a:softEdge rad="1168400"/>
          </a:effectLst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90426" y="478749"/>
            <a:ext cx="23337685" cy="1232589"/>
          </a:xfrm>
        </p:spPr>
        <p:txBody>
          <a:bodyPr/>
          <a:lstStyle/>
          <a:p>
            <a:pPr algn="ctr"/>
            <a:r>
              <a:rPr lang="de-DE" sz="7998" noProof="1"/>
              <a:t>Upravljanje sprememb (Change Management)</a:t>
            </a:r>
            <a:endParaRPr lang="de-DE" sz="7998" dirty="0"/>
          </a:p>
        </p:txBody>
      </p:sp>
      <p:sp>
        <p:nvSpPr>
          <p:cNvPr id="24" name="Rechteck 23"/>
          <p:cNvSpPr/>
          <p:nvPr/>
        </p:nvSpPr>
        <p:spPr>
          <a:xfrm>
            <a:off x="1432761" y="2686225"/>
            <a:ext cx="21321678" cy="440056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 defTabSz="1602975">
              <a:spcBef>
                <a:spcPts val="400"/>
              </a:spcBef>
            </a:pPr>
            <a:r>
              <a:rPr lang="en-US" sz="5599" i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Upravljanje</a:t>
            </a:r>
            <a:r>
              <a:rPr lang="en-US" sz="5599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5599" i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sprememb</a:t>
            </a:r>
            <a:r>
              <a:rPr lang="en-US" sz="5599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v </a:t>
            </a:r>
            <a:r>
              <a:rPr lang="en-US" sz="5599" i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podjetjih</a:t>
            </a:r>
            <a:r>
              <a:rPr lang="en-US" sz="5599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5599" i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pomeni</a:t>
            </a:r>
            <a:r>
              <a:rPr lang="en-US" sz="5599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5599" i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zasnovo</a:t>
            </a:r>
            <a:r>
              <a:rPr lang="en-US" sz="5599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en-US" sz="5599" i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načrtovanje</a:t>
            </a:r>
            <a:r>
              <a:rPr lang="en-US" sz="5599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en-US" sz="5599" i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organizacijo</a:t>
            </a:r>
            <a:r>
              <a:rPr lang="en-US" sz="5599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en-US" sz="5599" i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izvajanje</a:t>
            </a:r>
            <a:r>
              <a:rPr lang="en-US" sz="5599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en-US" sz="5599" i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nadzor</a:t>
            </a:r>
            <a:r>
              <a:rPr lang="en-US" sz="5599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in </a:t>
            </a:r>
            <a:r>
              <a:rPr lang="en-US" sz="5599" i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stabilizacijo</a:t>
            </a:r>
            <a:r>
              <a:rPr lang="en-US" sz="5599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5599" i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procesov</a:t>
            </a:r>
            <a:r>
              <a:rPr lang="en-US" sz="5599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5599" i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sprememb</a:t>
            </a:r>
            <a:r>
              <a:rPr lang="en-US" sz="5599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v </a:t>
            </a:r>
            <a:r>
              <a:rPr lang="en-US" sz="5599" i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podjetju</a:t>
            </a:r>
            <a:r>
              <a:rPr lang="en-US" sz="5599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s </a:t>
            </a:r>
            <a:r>
              <a:rPr lang="en-US" sz="5599" i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ciljem</a:t>
            </a:r>
            <a:r>
              <a:rPr lang="en-US" sz="5599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5599" i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čim</a:t>
            </a:r>
            <a:r>
              <a:rPr lang="en-US" sz="5599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5599" i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večje</a:t>
            </a:r>
            <a:r>
              <a:rPr lang="en-US" sz="5599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5599" i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učinkovitosti</a:t>
            </a:r>
            <a:r>
              <a:rPr lang="en-US" sz="5599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in </a:t>
            </a:r>
            <a:r>
              <a:rPr lang="en-US" sz="5599" i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uspešnosti</a:t>
            </a:r>
            <a:r>
              <a:rPr lang="en-US" sz="5599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5599" i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procesa</a:t>
            </a:r>
            <a:r>
              <a:rPr lang="en-US" sz="5599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5599" i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sprememb</a:t>
            </a:r>
            <a:r>
              <a:rPr lang="en-US" sz="5599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5599" i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ter</a:t>
            </a:r>
            <a:r>
              <a:rPr lang="en-US" sz="5599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5599" i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doseganja</a:t>
            </a:r>
            <a:r>
              <a:rPr lang="en-US" sz="5599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5599" i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čim</a:t>
            </a:r>
            <a:r>
              <a:rPr lang="en-US" sz="5599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5599" i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širše</a:t>
            </a:r>
            <a:r>
              <a:rPr lang="en-US" sz="5599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5599" i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sprejemljivosti</a:t>
            </a:r>
            <a:r>
              <a:rPr lang="en-US" sz="5599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5599" i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vodilnih</a:t>
            </a:r>
            <a:r>
              <a:rPr lang="en-US" sz="5599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in </a:t>
            </a:r>
            <a:r>
              <a:rPr lang="en-US" sz="5599" i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zaposlenih</a:t>
            </a:r>
            <a:r>
              <a:rPr lang="en-US" sz="5599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endParaRPr lang="en-US" sz="4799" i="1" dirty="0"/>
          </a:p>
        </p:txBody>
      </p:sp>
    </p:spTree>
    <p:extLst>
      <p:ext uri="{BB962C8B-B14F-4D97-AF65-F5344CB8AC3E}">
        <p14:creationId xmlns:p14="http://schemas.microsoft.com/office/powerpoint/2010/main" val="337096187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8C78CA8-6590-4986-85E8-2B98D2D14F8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40" r="1601" b="1"/>
          <a:stretch/>
        </p:blipFill>
        <p:spPr>
          <a:xfrm>
            <a:off x="12188825" y="5171078"/>
            <a:ext cx="12463074" cy="854313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726E45E-05D2-495A-B937-0B40869E95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6046" y="512830"/>
            <a:ext cx="21025723" cy="2650436"/>
          </a:xfrm>
        </p:spPr>
        <p:txBody>
          <a:bodyPr>
            <a:normAutofit/>
          </a:bodyPr>
          <a:lstStyle/>
          <a:p>
            <a:r>
              <a:rPr lang="en-US" sz="7998" dirty="0" err="1">
                <a:latin typeface="+mn-lt"/>
              </a:rPr>
              <a:t>Moderno</a:t>
            </a:r>
            <a:r>
              <a:rPr lang="en-US" sz="7998" dirty="0">
                <a:latin typeface="+mn-lt"/>
              </a:rPr>
              <a:t> </a:t>
            </a:r>
            <a:r>
              <a:rPr lang="en-US" sz="7998" dirty="0" err="1">
                <a:latin typeface="+mn-lt"/>
              </a:rPr>
              <a:t>delovno</a:t>
            </a:r>
            <a:r>
              <a:rPr lang="en-US" sz="7998" dirty="0">
                <a:latin typeface="+mn-lt"/>
              </a:rPr>
              <a:t> </a:t>
            </a:r>
            <a:r>
              <a:rPr lang="en-US" sz="7998" dirty="0" err="1">
                <a:latin typeface="+mn-lt"/>
              </a:rPr>
              <a:t>okolje</a:t>
            </a:r>
            <a:endParaRPr lang="en-SI" sz="7998" dirty="0">
              <a:latin typeface="+mn-lt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9B4211-6EAB-4BD5-9C94-3915A01EBA52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1146868" y="3160839"/>
            <a:ext cx="16464476" cy="8700410"/>
          </a:xfrm>
          <a:prstGeom prst="rect">
            <a:avLst/>
          </a:prstGeom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normAutofit/>
          </a:bodyPr>
          <a:lstStyle/>
          <a:p>
            <a:pPr defTabSz="1864660" fontAlgn="auto">
              <a:spcBef>
                <a:spcPts val="800"/>
              </a:spcBef>
              <a:spcAft>
                <a:spcPts val="0"/>
              </a:spcAft>
              <a:buSzPct val="90000"/>
              <a:defRPr/>
            </a:pPr>
            <a:r>
              <a:rPr lang="en-US" sz="3999" b="1" dirty="0" err="1">
                <a:solidFill>
                  <a:schemeClr val="bg1">
                    <a:lumMod val="50000"/>
                  </a:schemeClr>
                </a:solidFill>
                <a:latin typeface="+mn-lt"/>
                <a:cs typeface="Arial" panose="020B0604020202020204" pitchFamily="34" charset="0"/>
              </a:rPr>
              <a:t>Mobilnost</a:t>
            </a:r>
            <a:r>
              <a:rPr lang="en-US" sz="3999" b="1" dirty="0">
                <a:solidFill>
                  <a:schemeClr val="bg1">
                    <a:lumMod val="50000"/>
                  </a:schemeClr>
                </a:solidFill>
                <a:latin typeface="+mn-lt"/>
                <a:cs typeface="Arial" panose="020B0604020202020204" pitchFamily="34" charset="0"/>
              </a:rPr>
              <a:t> in </a:t>
            </a:r>
            <a:r>
              <a:rPr lang="en-US" sz="3999" b="1" dirty="0" err="1">
                <a:solidFill>
                  <a:schemeClr val="bg1">
                    <a:lumMod val="50000"/>
                  </a:schemeClr>
                </a:solidFill>
                <a:latin typeface="+mn-lt"/>
                <a:cs typeface="Arial" panose="020B0604020202020204" pitchFamily="34" charset="0"/>
              </a:rPr>
              <a:t>socialna</a:t>
            </a:r>
            <a:r>
              <a:rPr lang="en-US" sz="3999" b="1" dirty="0">
                <a:solidFill>
                  <a:schemeClr val="bg1">
                    <a:lumMod val="50000"/>
                  </a:schemeClr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en-US" sz="3999" b="1" dirty="0" err="1">
                <a:solidFill>
                  <a:schemeClr val="bg1">
                    <a:lumMod val="50000"/>
                  </a:schemeClr>
                </a:solidFill>
                <a:latin typeface="+mn-lt"/>
                <a:cs typeface="Arial" panose="020B0604020202020204" pitchFamily="34" charset="0"/>
              </a:rPr>
              <a:t>omrežja</a:t>
            </a:r>
            <a:endParaRPr lang="en-US" sz="3999" b="1" dirty="0">
              <a:solidFill>
                <a:schemeClr val="bg1">
                  <a:lumMod val="50000"/>
                </a:schemeClr>
              </a:solidFill>
              <a:latin typeface="+mn-lt"/>
              <a:cs typeface="Arial" panose="020B0604020202020204" pitchFamily="34" charset="0"/>
            </a:endParaRPr>
          </a:p>
          <a:p>
            <a:pPr defTabSz="1864660" fontAlgn="auto">
              <a:spcBef>
                <a:spcPts val="800"/>
              </a:spcBef>
              <a:spcAft>
                <a:spcPts val="0"/>
              </a:spcAft>
              <a:buSzPct val="90000"/>
              <a:defRPr/>
            </a:pPr>
            <a:r>
              <a:rPr lang="en-US" sz="3999" b="1" dirty="0">
                <a:solidFill>
                  <a:schemeClr val="bg1">
                    <a:lumMod val="50000"/>
                  </a:schemeClr>
                </a:solidFill>
                <a:latin typeface="+mn-lt"/>
                <a:ea typeface="Segoe UI" charset="0"/>
                <a:cs typeface="Arial" panose="020B0604020202020204" pitchFamily="34" charset="0"/>
              </a:rPr>
              <a:t>45% </a:t>
            </a:r>
            <a:r>
              <a:rPr lang="en-US" sz="3999" dirty="0" err="1">
                <a:latin typeface="+mn-lt"/>
                <a:ea typeface="Segoe UI Semilight" charset="0"/>
                <a:cs typeface="Arial" panose="020B0604020202020204" pitchFamily="34" charset="0"/>
              </a:rPr>
              <a:t>uporablja</a:t>
            </a:r>
            <a:r>
              <a:rPr lang="en-US" sz="3999" dirty="0">
                <a:latin typeface="+mn-lt"/>
                <a:ea typeface="Segoe UI Semilight" charset="0"/>
                <a:cs typeface="Arial" panose="020B0604020202020204" pitchFamily="34" charset="0"/>
              </a:rPr>
              <a:t> </a:t>
            </a:r>
            <a:r>
              <a:rPr lang="en-US" sz="3999" dirty="0" err="1">
                <a:latin typeface="+mn-lt"/>
                <a:ea typeface="Segoe UI Semilight" charset="0"/>
                <a:cs typeface="Arial" panose="020B0604020202020204" pitchFamily="34" charset="0"/>
              </a:rPr>
              <a:t>pri</a:t>
            </a:r>
            <a:r>
              <a:rPr lang="en-US" sz="3999" dirty="0">
                <a:latin typeface="+mn-lt"/>
                <a:ea typeface="Segoe UI Semilight" charset="0"/>
                <a:cs typeface="Arial" panose="020B0604020202020204" pitchFamily="34" charset="0"/>
              </a:rPr>
              <a:t> </a:t>
            </a:r>
            <a:r>
              <a:rPr lang="en-US" sz="3999" dirty="0" err="1">
                <a:latin typeface="+mn-lt"/>
                <a:ea typeface="Segoe UI Semilight" charset="0"/>
                <a:cs typeface="Arial" panose="020B0604020202020204" pitchFamily="34" charset="0"/>
              </a:rPr>
              <a:t>svojem</a:t>
            </a:r>
            <a:r>
              <a:rPr lang="en-US" sz="3999" dirty="0">
                <a:latin typeface="+mn-lt"/>
                <a:ea typeface="Segoe UI Semilight" charset="0"/>
                <a:cs typeface="Arial" panose="020B0604020202020204" pitchFamily="34" charset="0"/>
              </a:rPr>
              <a:t> </a:t>
            </a:r>
            <a:r>
              <a:rPr lang="en-US" sz="3999" dirty="0" err="1">
                <a:latin typeface="+mn-lt"/>
                <a:ea typeface="Segoe UI Semilight" charset="0"/>
                <a:cs typeface="Arial" panose="020B0604020202020204" pitchFamily="34" charset="0"/>
              </a:rPr>
              <a:t>delu</a:t>
            </a:r>
            <a:r>
              <a:rPr lang="en-US" sz="3999" dirty="0">
                <a:latin typeface="+mn-lt"/>
                <a:ea typeface="Segoe UI Semilight" charset="0"/>
                <a:cs typeface="Arial" panose="020B0604020202020204" pitchFamily="34" charset="0"/>
              </a:rPr>
              <a:t> </a:t>
            </a:r>
            <a:r>
              <a:rPr lang="en-US" sz="3999" dirty="0" err="1">
                <a:latin typeface="+mn-lt"/>
                <a:ea typeface="Segoe UI Semilight" charset="0"/>
                <a:cs typeface="Arial" panose="020B0604020202020204" pitchFamily="34" charset="0"/>
              </a:rPr>
              <a:t>socialna</a:t>
            </a:r>
            <a:r>
              <a:rPr lang="en-US" sz="3999" dirty="0">
                <a:latin typeface="+mn-lt"/>
                <a:ea typeface="Segoe UI Semilight" charset="0"/>
                <a:cs typeface="Arial" panose="020B0604020202020204" pitchFamily="34" charset="0"/>
              </a:rPr>
              <a:t> </a:t>
            </a:r>
            <a:r>
              <a:rPr lang="en-US" sz="3999" dirty="0" err="1">
                <a:latin typeface="+mn-lt"/>
                <a:ea typeface="Segoe UI Semilight" charset="0"/>
                <a:cs typeface="Arial" panose="020B0604020202020204" pitchFamily="34" charset="0"/>
              </a:rPr>
              <a:t>omrežja</a:t>
            </a:r>
            <a:endParaRPr lang="en-US" sz="3999" dirty="0">
              <a:latin typeface="+mn-lt"/>
              <a:ea typeface="Segoe UI Semilight" charset="0"/>
              <a:cs typeface="Arial" panose="020B0604020202020204" pitchFamily="34" charset="0"/>
            </a:endParaRPr>
          </a:p>
          <a:p>
            <a:pPr defTabSz="1828277" fontAlgn="auto">
              <a:spcBef>
                <a:spcPts val="800"/>
              </a:spcBef>
              <a:spcAft>
                <a:spcPts val="0"/>
              </a:spcAft>
              <a:defRPr/>
            </a:pPr>
            <a:r>
              <a:rPr lang="en-US" sz="3999" b="1" dirty="0">
                <a:solidFill>
                  <a:schemeClr val="bg1">
                    <a:lumMod val="50000"/>
                  </a:schemeClr>
                </a:solidFill>
                <a:latin typeface="+mn-lt"/>
                <a:ea typeface="Segoe UI" charset="0"/>
                <a:cs typeface="Arial" panose="020B0604020202020204" pitchFamily="34" charset="0"/>
              </a:rPr>
              <a:t>4X</a:t>
            </a:r>
            <a:r>
              <a:rPr lang="en-US" sz="3999" b="1" dirty="0">
                <a:solidFill>
                  <a:schemeClr val="accent1"/>
                </a:solidFill>
                <a:latin typeface="+mn-lt"/>
                <a:ea typeface="Segoe UI" charset="0"/>
                <a:cs typeface="Arial" panose="020B0604020202020204" pitchFamily="34" charset="0"/>
              </a:rPr>
              <a:t> </a:t>
            </a:r>
            <a:r>
              <a:rPr lang="en-US" sz="3999" dirty="0" err="1">
                <a:latin typeface="+mn-lt"/>
                <a:ea typeface="Segoe UI Semilight" charset="0"/>
                <a:cs typeface="Arial" panose="020B0604020202020204" pitchFamily="34" charset="0"/>
              </a:rPr>
              <a:t>več</a:t>
            </a:r>
            <a:r>
              <a:rPr lang="en-US" sz="3999" dirty="0">
                <a:latin typeface="+mn-lt"/>
                <a:ea typeface="Segoe UI Semilight" charset="0"/>
                <a:cs typeface="Arial" panose="020B0604020202020204" pitchFamily="34" charset="0"/>
              </a:rPr>
              <a:t> </a:t>
            </a:r>
            <a:r>
              <a:rPr lang="en-US" sz="3999" dirty="0" err="1">
                <a:latin typeface="+mn-lt"/>
                <a:ea typeface="Segoe UI Semilight" charset="0"/>
                <a:cs typeface="Arial" panose="020B0604020202020204" pitchFamily="34" charset="0"/>
              </a:rPr>
              <a:t>naprav</a:t>
            </a:r>
            <a:r>
              <a:rPr lang="en-US" sz="3999" dirty="0">
                <a:latin typeface="+mn-lt"/>
                <a:ea typeface="Segoe UI Semilight" charset="0"/>
                <a:cs typeface="Arial" panose="020B0604020202020204" pitchFamily="34" charset="0"/>
              </a:rPr>
              <a:t> po </a:t>
            </a:r>
            <a:r>
              <a:rPr lang="en-US" sz="3999" dirty="0" err="1">
                <a:latin typeface="+mn-lt"/>
                <a:ea typeface="Segoe UI Semilight" charset="0"/>
                <a:cs typeface="Arial" panose="020B0604020202020204" pitchFamily="34" charset="0"/>
              </a:rPr>
              <a:t>uporabniku</a:t>
            </a:r>
            <a:endParaRPr lang="en-US" sz="3999" dirty="0">
              <a:latin typeface="+mn-lt"/>
              <a:ea typeface="Segoe UI Semilight" charset="0"/>
              <a:cs typeface="Arial" panose="020B0604020202020204" pitchFamily="34" charset="0"/>
            </a:endParaRPr>
          </a:p>
          <a:p>
            <a:pPr defTabSz="1828277" fontAlgn="auto">
              <a:spcBef>
                <a:spcPts val="800"/>
              </a:spcBef>
              <a:spcAft>
                <a:spcPts val="0"/>
              </a:spcAft>
              <a:defRPr/>
            </a:pPr>
            <a:endParaRPr lang="en-US" sz="3999" dirty="0">
              <a:latin typeface="+mn-lt"/>
              <a:ea typeface="Segoe UI Semilight" charset="0"/>
              <a:cs typeface="Arial" panose="020B0604020202020204" pitchFamily="34" charset="0"/>
            </a:endParaRPr>
          </a:p>
          <a:p>
            <a:pPr defTabSz="1864660" fontAlgn="auto">
              <a:spcBef>
                <a:spcPts val="800"/>
              </a:spcBef>
              <a:spcAft>
                <a:spcPts val="0"/>
              </a:spcAft>
              <a:buSzPct val="90000"/>
              <a:defRPr/>
            </a:pPr>
            <a:r>
              <a:rPr lang="en-US" sz="3999" b="1" dirty="0" err="1">
                <a:solidFill>
                  <a:schemeClr val="bg1">
                    <a:lumMod val="50000"/>
                  </a:schemeClr>
                </a:solidFill>
                <a:latin typeface="+mn-lt"/>
                <a:cs typeface="Arial" panose="020B0604020202020204" pitchFamily="34" charset="0"/>
              </a:rPr>
              <a:t>Različnost</a:t>
            </a:r>
            <a:r>
              <a:rPr lang="en-US" sz="3999" b="1" dirty="0">
                <a:solidFill>
                  <a:schemeClr val="bg1">
                    <a:lumMod val="50000"/>
                  </a:schemeClr>
                </a:solidFill>
                <a:latin typeface="+mn-lt"/>
                <a:cs typeface="Arial" panose="020B0604020202020204" pitchFamily="34" charset="0"/>
              </a:rPr>
              <a:t> in </a:t>
            </a:r>
            <a:r>
              <a:rPr lang="en-US" sz="3999" b="1" dirty="0" err="1">
                <a:solidFill>
                  <a:schemeClr val="bg1">
                    <a:lumMod val="50000"/>
                  </a:schemeClr>
                </a:solidFill>
                <a:latin typeface="+mn-lt"/>
                <a:cs typeface="Arial" panose="020B0604020202020204" pitchFamily="34" charset="0"/>
              </a:rPr>
              <a:t>globalnost</a:t>
            </a:r>
            <a:endParaRPr lang="en-US" sz="3999" b="1" dirty="0">
              <a:solidFill>
                <a:schemeClr val="bg1">
                  <a:lumMod val="50000"/>
                </a:schemeClr>
              </a:solidFill>
              <a:latin typeface="+mn-lt"/>
              <a:cs typeface="Arial" panose="020B0604020202020204" pitchFamily="34" charset="0"/>
            </a:endParaRPr>
          </a:p>
          <a:p>
            <a:pPr defTabSz="1864660" fontAlgn="auto">
              <a:spcBef>
                <a:spcPts val="800"/>
              </a:spcBef>
              <a:spcAft>
                <a:spcPts val="0"/>
              </a:spcAft>
              <a:buSzPct val="90000"/>
              <a:defRPr/>
            </a:pPr>
            <a:r>
              <a:rPr lang="en-US" sz="3999" b="1" dirty="0">
                <a:solidFill>
                  <a:schemeClr val="bg1">
                    <a:lumMod val="50000"/>
                  </a:schemeClr>
                </a:solidFill>
                <a:latin typeface="+mn-lt"/>
                <a:ea typeface="Segoe UI" charset="0"/>
                <a:cs typeface="Arial" panose="020B0604020202020204" pitchFamily="34" charset="0"/>
              </a:rPr>
              <a:t>5</a:t>
            </a:r>
            <a:r>
              <a:rPr lang="en-US" sz="3999" dirty="0">
                <a:latin typeface="+mn-lt"/>
                <a:ea typeface="Segoe UI Semilight" charset="0"/>
                <a:cs typeface="Arial" panose="020B0604020202020204" pitchFamily="34" charset="0"/>
              </a:rPr>
              <a:t> </a:t>
            </a:r>
            <a:r>
              <a:rPr lang="en-US" sz="3999" dirty="0" err="1">
                <a:latin typeface="+mn-lt"/>
                <a:ea typeface="Segoe UI Semilight" charset="0"/>
                <a:cs typeface="Arial" panose="020B0604020202020204" pitchFamily="34" charset="0"/>
              </a:rPr>
              <a:t>generacij</a:t>
            </a:r>
            <a:r>
              <a:rPr lang="en-US" sz="3999" dirty="0">
                <a:latin typeface="+mn-lt"/>
                <a:ea typeface="Segoe UI Semilight" charset="0"/>
                <a:cs typeface="Arial" panose="020B0604020202020204" pitchFamily="34" charset="0"/>
              </a:rPr>
              <a:t> v </a:t>
            </a:r>
            <a:r>
              <a:rPr lang="en-US" sz="3999" dirty="0" err="1">
                <a:latin typeface="+mn-lt"/>
                <a:ea typeface="Segoe UI Semilight" charset="0"/>
                <a:cs typeface="Arial" panose="020B0604020202020204" pitchFamily="34" charset="0"/>
              </a:rPr>
              <a:t>delovnem</a:t>
            </a:r>
            <a:r>
              <a:rPr lang="en-US" sz="3999" dirty="0">
                <a:latin typeface="+mn-lt"/>
                <a:ea typeface="Segoe UI Semilight" charset="0"/>
                <a:cs typeface="Arial" panose="020B0604020202020204" pitchFamily="34" charset="0"/>
              </a:rPr>
              <a:t> </a:t>
            </a:r>
            <a:r>
              <a:rPr lang="en-US" sz="3999" dirty="0" err="1">
                <a:latin typeface="+mn-lt"/>
                <a:ea typeface="Segoe UI Semilight" charset="0"/>
                <a:cs typeface="Arial" panose="020B0604020202020204" pitchFamily="34" charset="0"/>
              </a:rPr>
              <a:t>kolektivu</a:t>
            </a:r>
            <a:endParaRPr lang="en-US" sz="3999" dirty="0">
              <a:latin typeface="+mn-lt"/>
              <a:ea typeface="Segoe UI Semilight" charset="0"/>
              <a:cs typeface="Arial" panose="020B0604020202020204" pitchFamily="34" charset="0"/>
            </a:endParaRPr>
          </a:p>
          <a:p>
            <a:pPr defTabSz="1828277" fontAlgn="auto">
              <a:spcBef>
                <a:spcPts val="800"/>
              </a:spcBef>
              <a:spcAft>
                <a:spcPts val="0"/>
              </a:spcAft>
              <a:defRPr/>
            </a:pPr>
            <a:r>
              <a:rPr lang="en-US" sz="3999" b="1" dirty="0">
                <a:solidFill>
                  <a:schemeClr val="bg1">
                    <a:lumMod val="50000"/>
                  </a:schemeClr>
                </a:solidFill>
                <a:latin typeface="+mn-lt"/>
                <a:ea typeface="Segoe UI" charset="0"/>
                <a:cs typeface="Arial" panose="020B0604020202020204" pitchFamily="34" charset="0"/>
              </a:rPr>
              <a:t>72% </a:t>
            </a:r>
            <a:r>
              <a:rPr lang="en-US" sz="3999" dirty="0" err="1">
                <a:latin typeface="+mn-lt"/>
                <a:ea typeface="Segoe UI Semilight" charset="0"/>
                <a:cs typeface="Arial" panose="020B0604020202020204" pitchFamily="34" charset="0"/>
              </a:rPr>
              <a:t>zaposlenih</a:t>
            </a:r>
            <a:r>
              <a:rPr lang="en-US" sz="3999" dirty="0">
                <a:latin typeface="+mn-lt"/>
                <a:ea typeface="Segoe UI Semilight" charset="0"/>
                <a:cs typeface="Arial" panose="020B0604020202020204" pitchFamily="34" charset="0"/>
              </a:rPr>
              <a:t> </a:t>
            </a:r>
            <a:r>
              <a:rPr lang="en-US" sz="3999" dirty="0" err="1">
                <a:latin typeface="+mn-lt"/>
                <a:ea typeface="Segoe UI Semilight" charset="0"/>
                <a:cs typeface="Arial" panose="020B0604020202020204" pitchFamily="34" charset="0"/>
              </a:rPr>
              <a:t>bo</a:t>
            </a:r>
            <a:r>
              <a:rPr lang="en-US" sz="3999" dirty="0">
                <a:latin typeface="+mn-lt"/>
                <a:ea typeface="Segoe UI Semilight" charset="0"/>
                <a:cs typeface="Arial" panose="020B0604020202020204" pitchFamily="34" charset="0"/>
              </a:rPr>
              <a:t> </a:t>
            </a:r>
            <a:r>
              <a:rPr lang="en-US" sz="3999" dirty="0" err="1">
                <a:latin typeface="+mn-lt"/>
                <a:ea typeface="Segoe UI Semilight" charset="0"/>
                <a:cs typeface="Arial" panose="020B0604020202020204" pitchFamily="34" charset="0"/>
              </a:rPr>
              <a:t>delalo</a:t>
            </a:r>
            <a:r>
              <a:rPr lang="en-US" sz="3999" dirty="0">
                <a:latin typeface="+mn-lt"/>
                <a:ea typeface="Segoe UI Semilight" charset="0"/>
                <a:cs typeface="Arial" panose="020B0604020202020204" pitchFamily="34" charset="0"/>
              </a:rPr>
              <a:t> z </a:t>
            </a:r>
            <a:r>
              <a:rPr lang="en-US" sz="3999" dirty="0" err="1">
                <a:latin typeface="+mn-lt"/>
                <a:ea typeface="Segoe UI Semilight" charset="0"/>
                <a:cs typeface="Arial" panose="020B0604020202020204" pitchFamily="34" charset="0"/>
              </a:rPr>
              <a:t>oddaljenega</a:t>
            </a:r>
            <a:r>
              <a:rPr lang="en-US" sz="3999" dirty="0">
                <a:latin typeface="+mn-lt"/>
                <a:ea typeface="Segoe UI Semilight" charset="0"/>
                <a:cs typeface="Arial" panose="020B0604020202020204" pitchFamily="34" charset="0"/>
              </a:rPr>
              <a:t> </a:t>
            </a:r>
            <a:r>
              <a:rPr lang="en-US" sz="3999" dirty="0" err="1">
                <a:latin typeface="+mn-lt"/>
                <a:ea typeface="Segoe UI Semilight" charset="0"/>
                <a:cs typeface="Arial" panose="020B0604020202020204" pitchFamily="34" charset="0"/>
              </a:rPr>
              <a:t>dostopa</a:t>
            </a:r>
            <a:r>
              <a:rPr lang="en-US" sz="3999" dirty="0">
                <a:latin typeface="+mn-lt"/>
                <a:ea typeface="Segoe UI Semilight" charset="0"/>
                <a:cs typeface="Arial" panose="020B0604020202020204" pitchFamily="34" charset="0"/>
              </a:rPr>
              <a:t> do </a:t>
            </a:r>
            <a:r>
              <a:rPr lang="en-US" sz="3999" dirty="0" err="1">
                <a:latin typeface="+mn-lt"/>
                <a:ea typeface="Segoe UI Semilight" charset="0"/>
                <a:cs typeface="Arial" panose="020B0604020202020204" pitchFamily="34" charset="0"/>
              </a:rPr>
              <a:t>konca</a:t>
            </a:r>
            <a:r>
              <a:rPr lang="en-US" sz="3999" dirty="0">
                <a:latin typeface="+mn-lt"/>
                <a:ea typeface="Segoe UI Semilight" charset="0"/>
                <a:cs typeface="Arial" panose="020B0604020202020204" pitchFamily="34" charset="0"/>
              </a:rPr>
              <a:t> </a:t>
            </a:r>
            <a:r>
              <a:rPr lang="en-US" sz="3999" dirty="0" err="1">
                <a:latin typeface="+mn-lt"/>
                <a:ea typeface="Segoe UI Semilight" charset="0"/>
                <a:cs typeface="Arial" panose="020B0604020202020204" pitchFamily="34" charset="0"/>
              </a:rPr>
              <a:t>leta</a:t>
            </a:r>
            <a:r>
              <a:rPr lang="en-US" sz="3999" dirty="0">
                <a:latin typeface="+mn-lt"/>
                <a:ea typeface="Segoe UI Semilight" charset="0"/>
                <a:cs typeface="Arial" panose="020B0604020202020204" pitchFamily="34" charset="0"/>
              </a:rPr>
              <a:t> 2020</a:t>
            </a:r>
          </a:p>
          <a:p>
            <a:pPr defTabSz="1828277" fontAlgn="auto">
              <a:spcBef>
                <a:spcPts val="800"/>
              </a:spcBef>
              <a:spcAft>
                <a:spcPts val="0"/>
              </a:spcAft>
              <a:defRPr/>
            </a:pPr>
            <a:endParaRPr lang="en-US" sz="3999" dirty="0">
              <a:latin typeface="+mn-lt"/>
              <a:ea typeface="Segoe UI Semilight" charset="0"/>
              <a:cs typeface="Arial" panose="020B0604020202020204" pitchFamily="34" charset="0"/>
            </a:endParaRPr>
          </a:p>
          <a:p>
            <a:pPr defTabSz="1864660" fontAlgn="auto">
              <a:spcBef>
                <a:spcPts val="800"/>
              </a:spcBef>
              <a:spcAft>
                <a:spcPts val="0"/>
              </a:spcAft>
              <a:buSzPct val="90000"/>
              <a:defRPr/>
            </a:pPr>
            <a:r>
              <a:rPr lang="en-US" sz="3999" b="1" dirty="0" err="1">
                <a:solidFill>
                  <a:schemeClr val="bg1">
                    <a:lumMod val="50000"/>
                  </a:schemeClr>
                </a:solidFill>
                <a:latin typeface="+mn-lt"/>
                <a:ea typeface="Segoe UI Semilight" charset="0"/>
                <a:cs typeface="Arial" panose="020B0604020202020204" pitchFamily="34" charset="0"/>
              </a:rPr>
              <a:t>Timsko</a:t>
            </a:r>
            <a:r>
              <a:rPr lang="en-US" sz="3999" b="1" dirty="0">
                <a:solidFill>
                  <a:schemeClr val="bg1">
                    <a:lumMod val="50000"/>
                  </a:schemeClr>
                </a:solidFill>
                <a:latin typeface="+mn-lt"/>
                <a:ea typeface="Segoe UI Semilight" charset="0"/>
                <a:cs typeface="Arial" panose="020B0604020202020204" pitchFamily="34" charset="0"/>
              </a:rPr>
              <a:t> </a:t>
            </a:r>
            <a:r>
              <a:rPr lang="en-US" sz="3999" b="1" dirty="0" err="1">
                <a:solidFill>
                  <a:schemeClr val="bg1">
                    <a:lumMod val="50000"/>
                  </a:schemeClr>
                </a:solidFill>
                <a:latin typeface="+mn-lt"/>
                <a:ea typeface="Segoe UI Semilight" charset="0"/>
                <a:cs typeface="Arial" panose="020B0604020202020204" pitchFamily="34" charset="0"/>
              </a:rPr>
              <a:t>delo</a:t>
            </a:r>
            <a:r>
              <a:rPr lang="en-US" sz="3999" b="1" dirty="0">
                <a:solidFill>
                  <a:schemeClr val="bg1">
                    <a:lumMod val="50000"/>
                  </a:schemeClr>
                </a:solidFill>
                <a:latin typeface="+mn-lt"/>
                <a:ea typeface="Segoe UI Semilight" charset="0"/>
                <a:cs typeface="Arial" panose="020B0604020202020204" pitchFamily="34" charset="0"/>
              </a:rPr>
              <a:t> in </a:t>
            </a:r>
            <a:r>
              <a:rPr lang="en-US" sz="3999" b="1" dirty="0" err="1">
                <a:solidFill>
                  <a:schemeClr val="bg1">
                    <a:lumMod val="50000"/>
                  </a:schemeClr>
                </a:solidFill>
                <a:latin typeface="+mn-lt"/>
                <a:ea typeface="Segoe UI Semilight" charset="0"/>
                <a:cs typeface="Arial" panose="020B0604020202020204" pitchFamily="34" charset="0"/>
              </a:rPr>
              <a:t>sodelovanje</a:t>
            </a:r>
            <a:endParaRPr lang="en-US" sz="3999" b="1" dirty="0">
              <a:solidFill>
                <a:schemeClr val="bg1">
                  <a:lumMod val="50000"/>
                </a:schemeClr>
              </a:solidFill>
              <a:latin typeface="+mn-lt"/>
              <a:ea typeface="Segoe UI Semilight" charset="0"/>
              <a:cs typeface="Arial" panose="020B0604020202020204" pitchFamily="34" charset="0"/>
            </a:endParaRPr>
          </a:p>
          <a:p>
            <a:pPr defTabSz="1864660" fontAlgn="auto">
              <a:spcBef>
                <a:spcPts val="800"/>
              </a:spcBef>
              <a:spcAft>
                <a:spcPts val="0"/>
              </a:spcAft>
              <a:buSzPct val="90000"/>
              <a:defRPr/>
            </a:pPr>
            <a:r>
              <a:rPr lang="en-US" sz="3999" b="1" dirty="0">
                <a:solidFill>
                  <a:schemeClr val="bg1">
                    <a:lumMod val="50000"/>
                  </a:schemeClr>
                </a:solidFill>
                <a:latin typeface="+mn-lt"/>
                <a:ea typeface="Segoe UI" charset="0"/>
                <a:cs typeface="Arial" panose="020B0604020202020204" pitchFamily="34" charset="0"/>
              </a:rPr>
              <a:t>2x</a:t>
            </a:r>
            <a:r>
              <a:rPr lang="en-US" sz="3999" b="1" dirty="0">
                <a:latin typeface="+mn-lt"/>
                <a:ea typeface="Segoe UI" charset="0"/>
                <a:cs typeface="Arial" panose="020B0604020202020204" pitchFamily="34" charset="0"/>
              </a:rPr>
              <a:t> </a:t>
            </a:r>
            <a:r>
              <a:rPr lang="en-US" sz="3999" dirty="0" err="1">
                <a:latin typeface="+mn-lt"/>
                <a:ea typeface="Segoe UI Semilight" charset="0"/>
                <a:cs typeface="Arial" panose="020B0604020202020204" pitchFamily="34" charset="0"/>
              </a:rPr>
              <a:t>več</a:t>
            </a:r>
            <a:r>
              <a:rPr lang="en-US" sz="3999" dirty="0">
                <a:latin typeface="+mn-lt"/>
                <a:ea typeface="Segoe UI Semilight" charset="0"/>
                <a:cs typeface="Arial" panose="020B0604020202020204" pitchFamily="34" charset="0"/>
              </a:rPr>
              <a:t> </a:t>
            </a:r>
            <a:r>
              <a:rPr lang="en-US" sz="3999" dirty="0" err="1">
                <a:latin typeface="+mn-lt"/>
                <a:ea typeface="Segoe UI Semilight" charset="0"/>
                <a:cs typeface="Arial" panose="020B0604020202020204" pitchFamily="34" charset="0"/>
              </a:rPr>
              <a:t>delovnih</a:t>
            </a:r>
            <a:r>
              <a:rPr lang="en-US" sz="3999" dirty="0">
                <a:latin typeface="+mn-lt"/>
                <a:ea typeface="Segoe UI Semilight" charset="0"/>
                <a:cs typeface="Arial" panose="020B0604020202020204" pitchFamily="34" charset="0"/>
              </a:rPr>
              <a:t> </a:t>
            </a:r>
            <a:r>
              <a:rPr lang="en-US" sz="3999" dirty="0" err="1">
                <a:latin typeface="+mn-lt"/>
                <a:ea typeface="Segoe UI Semilight" charset="0"/>
                <a:cs typeface="Arial" panose="020B0604020202020204" pitchFamily="34" charset="0"/>
              </a:rPr>
              <a:t>skupin</a:t>
            </a:r>
            <a:endParaRPr lang="en-US" sz="3999" dirty="0">
              <a:latin typeface="+mn-lt"/>
              <a:ea typeface="Segoe UI Semilight" charset="0"/>
              <a:cs typeface="Arial" panose="020B0604020202020204" pitchFamily="34" charset="0"/>
            </a:endParaRPr>
          </a:p>
          <a:p>
            <a:pPr defTabSz="1864660" fontAlgn="auto">
              <a:spcBef>
                <a:spcPts val="800"/>
              </a:spcBef>
              <a:spcAft>
                <a:spcPts val="0"/>
              </a:spcAft>
              <a:buSzPct val="90000"/>
              <a:defRPr/>
            </a:pPr>
            <a:r>
              <a:rPr lang="en-US" sz="3999" b="1" dirty="0">
                <a:solidFill>
                  <a:schemeClr val="bg1">
                    <a:lumMod val="50000"/>
                  </a:schemeClr>
                </a:solidFill>
                <a:latin typeface="+mn-lt"/>
                <a:ea typeface="Segoe UI" charset="0"/>
                <a:cs typeface="Arial" panose="020B0604020202020204" pitchFamily="34" charset="0"/>
              </a:rPr>
              <a:t>80% </a:t>
            </a:r>
            <a:r>
              <a:rPr lang="en-US" sz="3999" dirty="0" err="1">
                <a:latin typeface="+mn-lt"/>
                <a:ea typeface="Segoe UI Semilight" charset="0"/>
                <a:cs typeface="Arial" panose="020B0604020202020204" pitchFamily="34" charset="0"/>
              </a:rPr>
              <a:t>časa</a:t>
            </a:r>
            <a:r>
              <a:rPr lang="en-US" sz="3999" dirty="0">
                <a:latin typeface="+mn-lt"/>
                <a:ea typeface="Segoe UI Semilight" charset="0"/>
                <a:cs typeface="Arial" panose="020B0604020202020204" pitchFamily="34" charset="0"/>
              </a:rPr>
              <a:t> je </a:t>
            </a:r>
            <a:r>
              <a:rPr lang="en-US" sz="3999" dirty="0" err="1">
                <a:latin typeface="+mn-lt"/>
                <a:ea typeface="Segoe UI Semilight" charset="0"/>
                <a:cs typeface="Arial" panose="020B0604020202020204" pitchFamily="34" charset="0"/>
              </a:rPr>
              <a:t>porabljeno</a:t>
            </a:r>
            <a:r>
              <a:rPr lang="en-US" sz="3999" dirty="0">
                <a:latin typeface="+mn-lt"/>
                <a:ea typeface="Segoe UI Semilight" charset="0"/>
                <a:cs typeface="Arial" panose="020B0604020202020204" pitchFamily="34" charset="0"/>
              </a:rPr>
              <a:t> za </a:t>
            </a:r>
            <a:r>
              <a:rPr lang="en-US" sz="3999" dirty="0" err="1">
                <a:latin typeface="+mn-lt"/>
                <a:ea typeface="Segoe UI Semilight" charset="0"/>
                <a:cs typeface="Arial" panose="020B0604020202020204" pitchFamily="34" charset="0"/>
              </a:rPr>
              <a:t>sodelovanje</a:t>
            </a:r>
            <a:endParaRPr lang="en-US" sz="3999" dirty="0">
              <a:latin typeface="+mn-lt"/>
              <a:ea typeface="Segoe UI Semilight" charset="0"/>
              <a:cs typeface="Arial" panose="020B0604020202020204" pitchFamily="34" charset="0"/>
            </a:endParaRPr>
          </a:p>
          <a:p>
            <a:pPr defTabSz="1828277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3399" dirty="0">
              <a:latin typeface="Segoe UI Semilight" charset="0"/>
              <a:ea typeface="Segoe UI Semilight" charset="0"/>
              <a:cs typeface="Segoe UI Semi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065291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984DB5-AC6D-49B4-A46C-47ECEDA813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1480" y="1005707"/>
            <a:ext cx="22607049" cy="861390"/>
          </a:xfrm>
        </p:spPr>
        <p:txBody>
          <a:bodyPr/>
          <a:lstStyle/>
          <a:p>
            <a:r>
              <a:rPr lang="en-GB" sz="8798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O365 Adoption curve</a:t>
            </a:r>
            <a:endParaRPr lang="sl-SI" sz="8798" dirty="0">
              <a:solidFill>
                <a:schemeClr val="bg1">
                  <a:lumMod val="50000"/>
                </a:schemeClr>
              </a:solidFill>
              <a:latin typeface="+mn-lt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EFD62D8-BBE1-42F8-8132-D90ED46D1BB2}"/>
              </a:ext>
            </a:extLst>
          </p:cNvPr>
          <p:cNvGrpSpPr/>
          <p:nvPr/>
        </p:nvGrpSpPr>
        <p:grpSpPr>
          <a:xfrm>
            <a:off x="639315" y="2582463"/>
            <a:ext cx="22696591" cy="9979734"/>
            <a:chOff x="1070690" y="2041212"/>
            <a:chExt cx="7073479" cy="3716404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12BA8194-887D-4214-87A6-9740525D3CE9}"/>
                </a:ext>
              </a:extLst>
            </p:cNvPr>
            <p:cNvCxnSpPr/>
            <p:nvPr/>
          </p:nvCxnSpPr>
          <p:spPr>
            <a:xfrm>
              <a:off x="3745105" y="2674210"/>
              <a:ext cx="0" cy="2895601"/>
            </a:xfrm>
            <a:prstGeom prst="line">
              <a:avLst/>
            </a:prstGeom>
            <a:ln>
              <a:solidFill>
                <a:srgbClr val="D9D9D6"/>
              </a:solidFill>
              <a:prstDash val="dash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4DA12625-7A51-47E9-BF16-A4351C6E73B0}"/>
                </a:ext>
              </a:extLst>
            </p:cNvPr>
            <p:cNvSpPr txBox="1"/>
            <p:nvPr/>
          </p:nvSpPr>
          <p:spPr>
            <a:xfrm>
              <a:off x="1070690" y="3350542"/>
              <a:ext cx="762100" cy="3093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207688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399" dirty="0">
                  <a:solidFill>
                    <a:srgbClr val="595959"/>
                  </a:solidFill>
                  <a:latin typeface="Calibri"/>
                </a:rPr>
                <a:t>% </a:t>
              </a:r>
              <a:r>
                <a:rPr lang="en-US" sz="2399" dirty="0" err="1">
                  <a:solidFill>
                    <a:srgbClr val="595959"/>
                  </a:solidFill>
                  <a:latin typeface="Calibri"/>
                </a:rPr>
                <a:t>aktivnih</a:t>
              </a:r>
              <a:r>
                <a:rPr lang="en-US" sz="2399" dirty="0">
                  <a:solidFill>
                    <a:srgbClr val="595959"/>
                  </a:solidFill>
                  <a:latin typeface="Calibri"/>
                </a:rPr>
                <a:t> </a:t>
              </a:r>
              <a:r>
                <a:rPr lang="en-US" sz="2399" dirty="0" err="1">
                  <a:solidFill>
                    <a:srgbClr val="595959"/>
                  </a:solidFill>
                  <a:latin typeface="Calibri"/>
                </a:rPr>
                <a:t>uporabnikov</a:t>
              </a:r>
              <a:endParaRPr lang="en-US" sz="2399" dirty="0">
                <a:solidFill>
                  <a:srgbClr val="595959"/>
                </a:solidFill>
                <a:latin typeface="Calibri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86CB51D5-1484-4A77-8489-3F9EF6F0F838}"/>
                </a:ext>
              </a:extLst>
            </p:cNvPr>
            <p:cNvSpPr txBox="1"/>
            <p:nvPr/>
          </p:nvSpPr>
          <p:spPr>
            <a:xfrm>
              <a:off x="6531918" y="2688322"/>
              <a:ext cx="1612251" cy="3093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207688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399" b="1" dirty="0" err="1">
                  <a:solidFill>
                    <a:srgbClr val="595959"/>
                  </a:solidFill>
                  <a:latin typeface="Calibri"/>
                </a:rPr>
                <a:t>Zahteva</a:t>
              </a:r>
              <a:r>
                <a:rPr lang="en-US" sz="2399" b="1" dirty="0">
                  <a:solidFill>
                    <a:srgbClr val="595959"/>
                  </a:solidFill>
                  <a:latin typeface="Calibri"/>
                </a:rPr>
                <a:t>:</a:t>
              </a:r>
              <a:r>
                <a:rPr lang="en-US" sz="2399" dirty="0">
                  <a:solidFill>
                    <a:srgbClr val="595959"/>
                  </a:solidFill>
                  <a:latin typeface="Calibri"/>
                </a:rPr>
                <a:t> </a:t>
              </a:r>
              <a:r>
                <a:rPr lang="en-US" sz="2399" dirty="0" err="1">
                  <a:solidFill>
                    <a:srgbClr val="595959"/>
                  </a:solidFill>
                  <a:latin typeface="Calibri"/>
                </a:rPr>
                <a:t>Povezava</a:t>
              </a:r>
              <a:r>
                <a:rPr lang="en-US" sz="2399" dirty="0">
                  <a:solidFill>
                    <a:srgbClr val="595959"/>
                  </a:solidFill>
                  <a:latin typeface="Calibri"/>
                </a:rPr>
                <a:t> </a:t>
              </a:r>
              <a:r>
                <a:rPr lang="en-US" sz="2399" dirty="0" err="1">
                  <a:solidFill>
                    <a:srgbClr val="595959"/>
                  </a:solidFill>
                  <a:latin typeface="Calibri"/>
                </a:rPr>
                <a:t>aktivnosti</a:t>
              </a:r>
              <a:r>
                <a:rPr lang="en-US" sz="2399" dirty="0">
                  <a:solidFill>
                    <a:srgbClr val="595959"/>
                  </a:solidFill>
                  <a:latin typeface="Calibri"/>
                </a:rPr>
                <a:t> s </a:t>
              </a:r>
              <a:r>
                <a:rPr lang="en-US" sz="2399" dirty="0" err="1">
                  <a:solidFill>
                    <a:srgbClr val="595959"/>
                  </a:solidFill>
                  <a:latin typeface="Calibri"/>
                </a:rPr>
                <a:t>prikazom</a:t>
              </a:r>
              <a:endParaRPr lang="en-US" sz="2399" dirty="0">
                <a:solidFill>
                  <a:srgbClr val="595959"/>
                </a:solidFill>
                <a:latin typeface="Calibri"/>
              </a:endParaRPr>
            </a:p>
            <a:p>
              <a:pPr defTabSz="207688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399" dirty="0" err="1">
                  <a:solidFill>
                    <a:srgbClr val="595959"/>
                  </a:solidFill>
                  <a:latin typeface="Calibri"/>
                </a:rPr>
                <a:t>poslovnih</a:t>
              </a:r>
              <a:r>
                <a:rPr lang="en-US" sz="2399" dirty="0">
                  <a:solidFill>
                    <a:srgbClr val="595959"/>
                  </a:solidFill>
                  <a:latin typeface="Calibri"/>
                </a:rPr>
                <a:t> </a:t>
              </a:r>
              <a:r>
                <a:rPr lang="en-US" sz="2399" dirty="0" err="1">
                  <a:solidFill>
                    <a:srgbClr val="595959"/>
                  </a:solidFill>
                  <a:latin typeface="Calibri"/>
                </a:rPr>
                <a:t>vrednosti</a:t>
              </a:r>
              <a:r>
                <a:rPr lang="en-US" sz="2399" dirty="0">
                  <a:solidFill>
                    <a:srgbClr val="595959"/>
                  </a:solidFill>
                  <a:latin typeface="Calibri"/>
                </a:rPr>
                <a:t> in </a:t>
              </a:r>
              <a:r>
                <a:rPr lang="en-US" sz="2399" dirty="0" err="1">
                  <a:solidFill>
                    <a:srgbClr val="595959"/>
                  </a:solidFill>
                  <a:latin typeface="Calibri"/>
                </a:rPr>
                <a:t>študij</a:t>
              </a:r>
              <a:r>
                <a:rPr lang="en-US" sz="2399" dirty="0">
                  <a:solidFill>
                    <a:srgbClr val="595959"/>
                  </a:solidFill>
                  <a:latin typeface="Calibri"/>
                </a:rPr>
                <a:t> </a:t>
              </a:r>
              <a:r>
                <a:rPr lang="en-US" sz="2399" dirty="0" err="1">
                  <a:solidFill>
                    <a:srgbClr val="595959"/>
                  </a:solidFill>
                  <a:latin typeface="Calibri"/>
                </a:rPr>
                <a:t>primerov</a:t>
              </a:r>
              <a:endParaRPr lang="en-US" sz="2399" dirty="0">
                <a:solidFill>
                  <a:srgbClr val="595959"/>
                </a:solidFill>
                <a:latin typeface="Calibri"/>
              </a:endParaRPr>
            </a:p>
          </p:txBody>
        </p: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D8175C54-25C7-4189-8B57-CDC3541BC484}"/>
                </a:ext>
              </a:extLst>
            </p:cNvPr>
            <p:cNvCxnSpPr/>
            <p:nvPr/>
          </p:nvCxnSpPr>
          <p:spPr>
            <a:xfrm flipH="1">
              <a:off x="1848299" y="2688321"/>
              <a:ext cx="23263" cy="2895601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94E8B695-6E02-40D9-9406-96AD2BF0F64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848299" y="5539770"/>
              <a:ext cx="4953533" cy="44154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Freeform 12">
              <a:extLst>
                <a:ext uri="{FF2B5EF4-FFF2-40B4-BE49-F238E27FC236}">
                  <a16:creationId xmlns:a16="http://schemas.microsoft.com/office/drawing/2014/main" id="{F7FFBA64-F110-454B-A35E-54ADFF25F7FF}"/>
                </a:ext>
              </a:extLst>
            </p:cNvPr>
            <p:cNvSpPr/>
            <p:nvPr/>
          </p:nvSpPr>
          <p:spPr>
            <a:xfrm>
              <a:off x="1871562" y="2840722"/>
              <a:ext cx="4909148" cy="2564242"/>
            </a:xfrm>
            <a:custGeom>
              <a:avLst/>
              <a:gdLst>
                <a:gd name="connsiteX0" fmla="*/ 0 w 6432136"/>
                <a:gd name="connsiteY0" fmla="*/ 3227098 h 3359758"/>
                <a:gd name="connsiteX1" fmla="*/ 660400 w 6432136"/>
                <a:gd name="connsiteY1" fmla="*/ 3196618 h 3359758"/>
                <a:gd name="connsiteX2" fmla="*/ 2113280 w 6432136"/>
                <a:gd name="connsiteY2" fmla="*/ 2647978 h 3359758"/>
                <a:gd name="connsiteX3" fmla="*/ 2672080 w 6432136"/>
                <a:gd name="connsiteY3" fmla="*/ 1723418 h 3359758"/>
                <a:gd name="connsiteX4" fmla="*/ 3434080 w 6432136"/>
                <a:gd name="connsiteY4" fmla="*/ 2170458 h 3359758"/>
                <a:gd name="connsiteX5" fmla="*/ 3982720 w 6432136"/>
                <a:gd name="connsiteY5" fmla="*/ 6378 h 3359758"/>
                <a:gd name="connsiteX6" fmla="*/ 4988560 w 6432136"/>
                <a:gd name="connsiteY6" fmla="*/ 2973098 h 3359758"/>
                <a:gd name="connsiteX7" fmla="*/ 6299200 w 6432136"/>
                <a:gd name="connsiteY7" fmla="*/ 3328698 h 3359758"/>
                <a:gd name="connsiteX8" fmla="*/ 6319520 w 6432136"/>
                <a:gd name="connsiteY8" fmla="*/ 3318538 h 33597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432136" h="3359758">
                  <a:moveTo>
                    <a:pt x="0" y="3227098"/>
                  </a:moveTo>
                  <a:cubicBezTo>
                    <a:pt x="154093" y="3260118"/>
                    <a:pt x="308187" y="3293138"/>
                    <a:pt x="660400" y="3196618"/>
                  </a:cubicBezTo>
                  <a:cubicBezTo>
                    <a:pt x="1012613" y="3100098"/>
                    <a:pt x="1778000" y="2893511"/>
                    <a:pt x="2113280" y="2647978"/>
                  </a:cubicBezTo>
                  <a:cubicBezTo>
                    <a:pt x="2448560" y="2402445"/>
                    <a:pt x="2451947" y="1803005"/>
                    <a:pt x="2672080" y="1723418"/>
                  </a:cubicBezTo>
                  <a:cubicBezTo>
                    <a:pt x="2892213" y="1643831"/>
                    <a:pt x="3215640" y="2456631"/>
                    <a:pt x="3434080" y="2170458"/>
                  </a:cubicBezTo>
                  <a:cubicBezTo>
                    <a:pt x="3652520" y="1884285"/>
                    <a:pt x="3723640" y="-127395"/>
                    <a:pt x="3982720" y="6378"/>
                  </a:cubicBezTo>
                  <a:cubicBezTo>
                    <a:pt x="4241800" y="140151"/>
                    <a:pt x="4602480" y="2419378"/>
                    <a:pt x="4988560" y="2973098"/>
                  </a:cubicBezTo>
                  <a:cubicBezTo>
                    <a:pt x="5374640" y="3526818"/>
                    <a:pt x="6077373" y="3271125"/>
                    <a:pt x="6299200" y="3328698"/>
                  </a:cubicBezTo>
                  <a:cubicBezTo>
                    <a:pt x="6521027" y="3386271"/>
                    <a:pt x="6420273" y="3352404"/>
                    <a:pt x="6319520" y="3318538"/>
                  </a:cubicBezTo>
                </a:path>
              </a:pathLst>
            </a:cu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 defTabSz="207688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999" dirty="0">
                <a:solidFill>
                  <a:srgbClr val="595959"/>
                </a:solidFill>
                <a:latin typeface="Calibri"/>
              </a:endParaRPr>
            </a:p>
          </p:txBody>
        </p:sp>
        <p:sp>
          <p:nvSpPr>
            <p:cNvPr id="10" name="Freeform 13">
              <a:extLst>
                <a:ext uri="{FF2B5EF4-FFF2-40B4-BE49-F238E27FC236}">
                  <a16:creationId xmlns:a16="http://schemas.microsoft.com/office/drawing/2014/main" id="{54644068-8DE5-4BA2-A8BE-2D1E164A635E}"/>
                </a:ext>
              </a:extLst>
            </p:cNvPr>
            <p:cNvSpPr/>
            <p:nvPr/>
          </p:nvSpPr>
          <p:spPr>
            <a:xfrm>
              <a:off x="4957788" y="2809505"/>
              <a:ext cx="1574130" cy="519811"/>
            </a:xfrm>
            <a:custGeom>
              <a:avLst/>
              <a:gdLst>
                <a:gd name="connsiteX0" fmla="*/ 0 w 2062480"/>
                <a:gd name="connsiteY0" fmla="*/ 0 h 681074"/>
                <a:gd name="connsiteX1" fmla="*/ 680720 w 2062480"/>
                <a:gd name="connsiteY1" fmla="*/ 680720 h 681074"/>
                <a:gd name="connsiteX2" fmla="*/ 2062480 w 2062480"/>
                <a:gd name="connsiteY2" fmla="*/ 101600 h 681074"/>
                <a:gd name="connsiteX3" fmla="*/ 2062480 w 2062480"/>
                <a:gd name="connsiteY3" fmla="*/ 101600 h 681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62480" h="681074">
                  <a:moveTo>
                    <a:pt x="0" y="0"/>
                  </a:moveTo>
                  <a:cubicBezTo>
                    <a:pt x="168486" y="331893"/>
                    <a:pt x="336973" y="663787"/>
                    <a:pt x="680720" y="680720"/>
                  </a:cubicBezTo>
                  <a:cubicBezTo>
                    <a:pt x="1024467" y="697653"/>
                    <a:pt x="2062480" y="101600"/>
                    <a:pt x="2062480" y="101600"/>
                  </a:cubicBezTo>
                  <a:lnTo>
                    <a:pt x="2062480" y="101600"/>
                  </a:lnTo>
                </a:path>
              </a:pathLst>
            </a:custGeom>
            <a:ln>
              <a:solidFill>
                <a:schemeClr val="accent4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 defTabSz="207688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999" dirty="0">
                <a:solidFill>
                  <a:srgbClr val="595959"/>
                </a:solidFill>
                <a:latin typeface="Calibri"/>
              </a:endParaRPr>
            </a:p>
          </p:txBody>
        </p:sp>
        <p:sp>
          <p:nvSpPr>
            <p:cNvPr id="11" name="5-Point Star 14">
              <a:extLst>
                <a:ext uri="{FF2B5EF4-FFF2-40B4-BE49-F238E27FC236}">
                  <a16:creationId xmlns:a16="http://schemas.microsoft.com/office/drawing/2014/main" id="{E6234390-6D45-4BC7-9C9D-30A473DFF98A}"/>
                </a:ext>
              </a:extLst>
            </p:cNvPr>
            <p:cNvSpPr/>
            <p:nvPr/>
          </p:nvSpPr>
          <p:spPr>
            <a:xfrm>
              <a:off x="4806182" y="2640823"/>
              <a:ext cx="186180" cy="155087"/>
            </a:xfrm>
            <a:prstGeom prst="star5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207688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999" dirty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FBA934E2-EBA4-4368-A68F-DD435251AF4E}"/>
                </a:ext>
              </a:extLst>
            </p:cNvPr>
            <p:cNvSpPr txBox="1"/>
            <p:nvPr/>
          </p:nvSpPr>
          <p:spPr>
            <a:xfrm>
              <a:off x="4005863" y="2041212"/>
              <a:ext cx="1786818" cy="1718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207688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399" dirty="0" err="1">
                  <a:solidFill>
                    <a:srgbClr val="595959"/>
                  </a:solidFill>
                  <a:latin typeface="Calibri"/>
                </a:rPr>
                <a:t>Implementacija</a:t>
              </a:r>
              <a:r>
                <a:rPr lang="en-US" sz="2399" dirty="0">
                  <a:solidFill>
                    <a:srgbClr val="595959"/>
                  </a:solidFill>
                  <a:latin typeface="Calibri"/>
                </a:rPr>
                <a:t> </a:t>
              </a:r>
              <a:r>
                <a:rPr lang="en-US" sz="2399" dirty="0" err="1">
                  <a:solidFill>
                    <a:srgbClr val="595959"/>
                  </a:solidFill>
                  <a:latin typeface="Calibri"/>
                </a:rPr>
                <a:t>različnih</a:t>
              </a:r>
              <a:r>
                <a:rPr lang="en-US" sz="2399" dirty="0">
                  <a:solidFill>
                    <a:srgbClr val="595959"/>
                  </a:solidFill>
                  <a:latin typeface="Calibri"/>
                </a:rPr>
                <a:t> </a:t>
              </a:r>
              <a:r>
                <a:rPr lang="en-US" sz="2399" dirty="0" err="1">
                  <a:solidFill>
                    <a:srgbClr val="595959"/>
                  </a:solidFill>
                  <a:latin typeface="Calibri"/>
                </a:rPr>
                <a:t>primerov</a:t>
              </a:r>
              <a:r>
                <a:rPr lang="en-US" sz="2399" dirty="0">
                  <a:solidFill>
                    <a:srgbClr val="595959"/>
                  </a:solidFill>
                  <a:latin typeface="Calibri"/>
                </a:rPr>
                <a:t> </a:t>
              </a:r>
              <a:r>
                <a:rPr lang="en-US" sz="2399" dirty="0" err="1">
                  <a:solidFill>
                    <a:srgbClr val="595959"/>
                  </a:solidFill>
                  <a:latin typeface="Calibri"/>
                </a:rPr>
                <a:t>uporabe</a:t>
              </a:r>
              <a:endParaRPr lang="en-US" sz="2399" dirty="0">
                <a:solidFill>
                  <a:srgbClr val="595959"/>
                </a:solidFill>
                <a:latin typeface="Calibri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254CDAC-0D53-4CDA-A133-9C30F9B8F1A9}"/>
                </a:ext>
              </a:extLst>
            </p:cNvPr>
            <p:cNvSpPr txBox="1"/>
            <p:nvPr/>
          </p:nvSpPr>
          <p:spPr>
            <a:xfrm>
              <a:off x="1989915" y="4215198"/>
              <a:ext cx="1580138" cy="1718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207688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399" dirty="0" err="1">
                  <a:solidFill>
                    <a:srgbClr val="595959"/>
                  </a:solidFill>
                  <a:latin typeface="Calibri"/>
                </a:rPr>
                <a:t>Začetek</a:t>
              </a:r>
              <a:r>
                <a:rPr lang="en-US" sz="2399" dirty="0">
                  <a:solidFill>
                    <a:srgbClr val="595959"/>
                  </a:solidFill>
                  <a:latin typeface="Calibri"/>
                </a:rPr>
                <a:t>: </a:t>
              </a:r>
              <a:r>
                <a:rPr lang="en-US" sz="2399" dirty="0" err="1">
                  <a:solidFill>
                    <a:srgbClr val="595959"/>
                  </a:solidFill>
                  <a:latin typeface="Calibri"/>
                </a:rPr>
                <a:t>Uvajanje</a:t>
              </a:r>
              <a:r>
                <a:rPr lang="en-US" sz="2399" dirty="0">
                  <a:solidFill>
                    <a:srgbClr val="595959"/>
                  </a:solidFill>
                  <a:latin typeface="Calibri"/>
                </a:rPr>
                <a:t> </a:t>
              </a:r>
              <a:r>
                <a:rPr lang="en-US" sz="2399" dirty="0" err="1">
                  <a:solidFill>
                    <a:srgbClr val="595959"/>
                  </a:solidFill>
                  <a:latin typeface="Calibri"/>
                </a:rPr>
                <a:t>storitev</a:t>
              </a:r>
              <a:r>
                <a:rPr lang="en-US" sz="2399" dirty="0">
                  <a:solidFill>
                    <a:srgbClr val="595959"/>
                  </a:solidFill>
                  <a:latin typeface="Calibri"/>
                </a:rPr>
                <a:t> v </a:t>
              </a:r>
              <a:r>
                <a:rPr lang="en-US" sz="2399" dirty="0" err="1">
                  <a:solidFill>
                    <a:srgbClr val="595959"/>
                  </a:solidFill>
                  <a:latin typeface="Calibri"/>
                </a:rPr>
                <a:t>organizaciji</a:t>
              </a:r>
              <a:endParaRPr lang="en-US" sz="2399" dirty="0">
                <a:solidFill>
                  <a:srgbClr val="595959"/>
                </a:solidFill>
                <a:latin typeface="Calibri"/>
              </a:endParaRP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9E4FE2DA-965F-45FC-ADE5-96D1A23BB941}"/>
                </a:ext>
              </a:extLst>
            </p:cNvPr>
            <p:cNvSpPr txBox="1"/>
            <p:nvPr/>
          </p:nvSpPr>
          <p:spPr>
            <a:xfrm>
              <a:off x="5744853" y="4919933"/>
              <a:ext cx="2205489" cy="1718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207688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399" dirty="0" err="1">
                  <a:solidFill>
                    <a:srgbClr val="595959"/>
                  </a:solidFill>
                  <a:latin typeface="Calibri"/>
                </a:rPr>
                <a:t>Uporabniki</a:t>
              </a:r>
              <a:r>
                <a:rPr lang="en-US" sz="2399" dirty="0">
                  <a:solidFill>
                    <a:srgbClr val="595959"/>
                  </a:solidFill>
                  <a:latin typeface="Calibri"/>
                </a:rPr>
                <a:t> ne </a:t>
              </a:r>
              <a:r>
                <a:rPr lang="en-US" sz="2399" dirty="0" err="1">
                  <a:solidFill>
                    <a:srgbClr val="595959"/>
                  </a:solidFill>
                  <a:latin typeface="Calibri"/>
                </a:rPr>
                <a:t>vidijo</a:t>
              </a:r>
              <a:r>
                <a:rPr lang="en-US" sz="2399" dirty="0">
                  <a:solidFill>
                    <a:srgbClr val="595959"/>
                  </a:solidFill>
                  <a:latin typeface="Calibri"/>
                </a:rPr>
                <a:t> </a:t>
              </a:r>
              <a:r>
                <a:rPr lang="en-US" sz="2399" dirty="0" err="1">
                  <a:solidFill>
                    <a:srgbClr val="595959"/>
                  </a:solidFill>
                  <a:latin typeface="Calibri"/>
                </a:rPr>
                <a:t>dodane</a:t>
              </a:r>
              <a:r>
                <a:rPr lang="en-US" sz="2399" dirty="0">
                  <a:solidFill>
                    <a:srgbClr val="595959"/>
                  </a:solidFill>
                  <a:latin typeface="Calibri"/>
                </a:rPr>
                <a:t> (</a:t>
              </a:r>
              <a:r>
                <a:rPr lang="en-US" sz="2399" dirty="0" err="1">
                  <a:solidFill>
                    <a:srgbClr val="595959"/>
                  </a:solidFill>
                  <a:latin typeface="Calibri"/>
                </a:rPr>
                <a:t>poslovne</a:t>
              </a:r>
              <a:r>
                <a:rPr lang="en-US" sz="2399" dirty="0">
                  <a:solidFill>
                    <a:srgbClr val="595959"/>
                  </a:solidFill>
                  <a:latin typeface="Calibri"/>
                </a:rPr>
                <a:t>) </a:t>
              </a:r>
              <a:r>
                <a:rPr lang="en-US" sz="2399" dirty="0" err="1">
                  <a:solidFill>
                    <a:srgbClr val="595959"/>
                  </a:solidFill>
                  <a:latin typeface="Calibri"/>
                </a:rPr>
                <a:t>vrednosti</a:t>
              </a:r>
              <a:endParaRPr lang="en-US" sz="2399" dirty="0">
                <a:solidFill>
                  <a:srgbClr val="595959"/>
                </a:solidFill>
                <a:latin typeface="Calibri"/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0045DF61-3FA0-45EA-BD61-7F1BF8E5F8A9}"/>
                </a:ext>
              </a:extLst>
            </p:cNvPr>
            <p:cNvSpPr txBox="1"/>
            <p:nvPr/>
          </p:nvSpPr>
          <p:spPr>
            <a:xfrm>
              <a:off x="4042025" y="5585742"/>
              <a:ext cx="620425" cy="1718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207688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399" dirty="0" err="1">
                  <a:solidFill>
                    <a:srgbClr val="595959"/>
                  </a:solidFill>
                  <a:latin typeface="Calibri"/>
                </a:rPr>
                <a:t>Čas</a:t>
              </a:r>
              <a:endParaRPr lang="en-US" sz="2399" dirty="0">
                <a:solidFill>
                  <a:srgbClr val="595959"/>
                </a:solidFill>
                <a:latin typeface="Calibri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E428DBC1-2AFC-44DE-AA4C-D0FAFED76F6E}"/>
                </a:ext>
              </a:extLst>
            </p:cNvPr>
            <p:cNvSpPr txBox="1"/>
            <p:nvPr/>
          </p:nvSpPr>
          <p:spPr>
            <a:xfrm>
              <a:off x="2343279" y="5581881"/>
              <a:ext cx="1131480" cy="1718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207688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399" dirty="0">
                <a:solidFill>
                  <a:srgbClr val="B2B2B2"/>
                </a:solidFill>
                <a:latin typeface="Calibri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8597B2C1-54E5-4F5E-8134-4BDBFE6E84B7}"/>
                </a:ext>
              </a:extLst>
            </p:cNvPr>
            <p:cNvSpPr txBox="1"/>
            <p:nvPr/>
          </p:nvSpPr>
          <p:spPr>
            <a:xfrm>
              <a:off x="4818057" y="5585742"/>
              <a:ext cx="1131480" cy="1718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207688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399" dirty="0">
                  <a:solidFill>
                    <a:srgbClr val="7F7F7F">
                      <a:lumMod val="60000"/>
                      <a:lumOff val="40000"/>
                    </a:srgbClr>
                  </a:solidFill>
                  <a:latin typeface="Calibri"/>
                </a:rPr>
                <a:t> 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0260816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447D89A8-6CA9-45B2-9946-EB48F630F5B0}"/>
              </a:ext>
            </a:extLst>
          </p:cNvPr>
          <p:cNvSpPr txBox="1"/>
          <p:nvPr/>
        </p:nvSpPr>
        <p:spPr>
          <a:xfrm rot="16200000">
            <a:off x="-282330" y="5935165"/>
            <a:ext cx="6219640" cy="1230816"/>
          </a:xfrm>
          <a:prstGeom prst="rect">
            <a:avLst/>
          </a:prstGeom>
          <a:noFill/>
        </p:spPr>
        <p:txBody>
          <a:bodyPr wrap="square" lIns="358477" tIns="286781" rIns="358477" bIns="286781" rtlCol="0">
            <a:spAutoFit/>
          </a:bodyPr>
          <a:lstStyle/>
          <a:p>
            <a:pPr>
              <a:lnSpc>
                <a:spcPct val="90000"/>
              </a:lnSpc>
              <a:spcAft>
                <a:spcPts val="1176"/>
              </a:spcAft>
            </a:pPr>
            <a:r>
              <a:rPr lang="en-US" sz="4705" dirty="0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Uporabniki</a:t>
            </a:r>
            <a:endParaRPr lang="en-US" sz="4705" dirty="0">
              <a:gradFill>
                <a:gsLst>
                  <a:gs pos="2917">
                    <a:schemeClr val="tx1"/>
                  </a:gs>
                  <a:gs pos="30000">
                    <a:schemeClr val="tx1"/>
                  </a:gs>
                </a:gsLst>
                <a:lin ang="5400000" scaled="0"/>
              </a:gra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2B73A9A-67CE-40A5-BC1E-2C7DF4452E07}"/>
              </a:ext>
            </a:extLst>
          </p:cNvPr>
          <p:cNvSpPr txBox="1"/>
          <p:nvPr/>
        </p:nvSpPr>
        <p:spPr>
          <a:xfrm>
            <a:off x="9812622" y="12314076"/>
            <a:ext cx="6219640" cy="1230816"/>
          </a:xfrm>
          <a:prstGeom prst="rect">
            <a:avLst/>
          </a:prstGeom>
          <a:noFill/>
        </p:spPr>
        <p:txBody>
          <a:bodyPr wrap="square" lIns="358477" tIns="286781" rIns="358477" bIns="286781" rtlCol="0">
            <a:spAutoFit/>
          </a:bodyPr>
          <a:lstStyle/>
          <a:p>
            <a:pPr>
              <a:lnSpc>
                <a:spcPct val="90000"/>
              </a:lnSpc>
              <a:spcAft>
                <a:spcPts val="1176"/>
              </a:spcAft>
            </a:pPr>
            <a:r>
              <a:rPr lang="en-US" sz="4705" dirty="0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Čas</a:t>
            </a:r>
            <a:endParaRPr lang="en-US" sz="4705" dirty="0">
              <a:gradFill>
                <a:gsLst>
                  <a:gs pos="2917">
                    <a:schemeClr val="tx1"/>
                  </a:gs>
                  <a:gs pos="30000">
                    <a:schemeClr val="tx1"/>
                  </a:gs>
                </a:gsLst>
                <a:lin ang="5400000" scaled="0"/>
              </a:gradFill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34DC13E2-9A2A-4E4A-9FAF-5FE4AD2C2B5D}"/>
              </a:ext>
            </a:extLst>
          </p:cNvPr>
          <p:cNvGrpSpPr/>
          <p:nvPr/>
        </p:nvGrpSpPr>
        <p:grpSpPr>
          <a:xfrm>
            <a:off x="3329683" y="3675888"/>
            <a:ext cx="20240912" cy="8534544"/>
            <a:chOff x="1318002" y="2432040"/>
            <a:chExt cx="23650977" cy="10144152"/>
          </a:xfrm>
        </p:grpSpPr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D05D022E-AEF3-4C60-855D-0410491940E5}"/>
                </a:ext>
              </a:extLst>
            </p:cNvPr>
            <p:cNvGrpSpPr/>
            <p:nvPr/>
          </p:nvGrpSpPr>
          <p:grpSpPr>
            <a:xfrm>
              <a:off x="1320754" y="3285648"/>
              <a:ext cx="19245943" cy="9290544"/>
              <a:chOff x="650495" y="2880804"/>
              <a:chExt cx="9164435" cy="3634082"/>
            </a:xfrm>
          </p:grpSpPr>
          <p:pic>
            <p:nvPicPr>
              <p:cNvPr id="10" name="Picture 9">
                <a:extLst>
                  <a:ext uri="{FF2B5EF4-FFF2-40B4-BE49-F238E27FC236}">
                    <a16:creationId xmlns:a16="http://schemas.microsoft.com/office/drawing/2014/main" id="{181FC08B-3E02-461C-9DAC-18E4A6322FE7}"/>
                  </a:ext>
                </a:extLst>
              </p:cNvPr>
              <p:cNvPicPr>
                <a:picLocks/>
              </p:cNvPicPr>
              <p:nvPr/>
            </p:nvPicPr>
            <p:blipFill>
              <a:blip r:embed="rId2" cstate="email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670930" y="2880804"/>
                <a:ext cx="9144000" cy="3634082"/>
              </a:xfrm>
              <a:prstGeom prst="rect">
                <a:avLst/>
              </a:prstGeom>
            </p:spPr>
          </p:pic>
          <p:pic>
            <p:nvPicPr>
              <p:cNvPr id="7" name="Picture 6">
                <a:extLst>
                  <a:ext uri="{FF2B5EF4-FFF2-40B4-BE49-F238E27FC236}">
                    <a16:creationId xmlns:a16="http://schemas.microsoft.com/office/drawing/2014/main" id="{8F3EA7F5-C076-4D2D-9025-98FF1FA2CBE0}"/>
                  </a:ext>
                </a:extLst>
              </p:cNvPr>
              <p:cNvPicPr>
                <a:picLocks/>
              </p:cNvPicPr>
              <p:nvPr/>
            </p:nvPicPr>
            <p:blipFill rotWithShape="1">
              <a:blip r:embed="rId3" cstate="email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650495" y="3116164"/>
                <a:ext cx="9144000" cy="3396833"/>
              </a:xfrm>
              <a:prstGeom prst="rect">
                <a:avLst/>
              </a:prstGeom>
            </p:spPr>
          </p:pic>
        </p:grp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141843BF-A135-4ABA-8613-44ABA1BA159A}"/>
                </a:ext>
              </a:extLst>
            </p:cNvPr>
            <p:cNvSpPr txBox="1"/>
            <p:nvPr/>
          </p:nvSpPr>
          <p:spPr>
            <a:xfrm>
              <a:off x="8893147" y="10885272"/>
              <a:ext cx="16075832" cy="1346874"/>
            </a:xfrm>
            <a:prstGeom prst="rect">
              <a:avLst/>
            </a:prstGeom>
            <a:noFill/>
          </p:spPr>
          <p:txBody>
            <a:bodyPr wrap="square" lIns="358477" tIns="286781" rIns="358477" bIns="286781" rtlCol="0">
              <a:spAutoFit/>
            </a:bodyPr>
            <a:lstStyle/>
            <a:p>
              <a:pPr>
                <a:lnSpc>
                  <a:spcPct val="90000"/>
                </a:lnSpc>
                <a:spcAft>
                  <a:spcPts val="1176"/>
                </a:spcAft>
              </a:pPr>
              <a:r>
                <a:rPr lang="en-US" sz="4000" dirty="0" err="1">
                  <a:solidFill>
                    <a:srgbClr val="33A933"/>
                  </a:solidFill>
                </a:rPr>
                <a:t>Organska</a:t>
              </a:r>
              <a:r>
                <a:rPr lang="en-US" sz="4000" dirty="0">
                  <a:solidFill>
                    <a:srgbClr val="33A933"/>
                  </a:solidFill>
                </a:rPr>
                <a:t> </a:t>
              </a:r>
              <a:r>
                <a:rPr lang="en-US" sz="4000" dirty="0" err="1">
                  <a:solidFill>
                    <a:srgbClr val="33A933"/>
                  </a:solidFill>
                </a:rPr>
                <a:t>rast</a:t>
              </a:r>
              <a:r>
                <a:rPr lang="en-US" sz="4000" dirty="0">
                  <a:solidFill>
                    <a:srgbClr val="33A933"/>
                  </a:solidFill>
                </a:rPr>
                <a:t>, </a:t>
              </a:r>
              <a:r>
                <a:rPr lang="en-US" sz="4000" dirty="0" err="1">
                  <a:solidFill>
                    <a:srgbClr val="33A933"/>
                  </a:solidFill>
                </a:rPr>
                <a:t>spremljana</a:t>
              </a:r>
              <a:r>
                <a:rPr lang="en-US" sz="4000" dirty="0">
                  <a:solidFill>
                    <a:srgbClr val="33A933"/>
                  </a:solidFill>
                </a:rPr>
                <a:t> s </a:t>
              </a:r>
              <a:r>
                <a:rPr lang="en-US" sz="4000" dirty="0" err="1">
                  <a:solidFill>
                    <a:srgbClr val="33A933"/>
                  </a:solidFill>
                </a:rPr>
                <a:t>strani</a:t>
              </a:r>
              <a:r>
                <a:rPr lang="en-US" sz="4000" dirty="0">
                  <a:solidFill>
                    <a:srgbClr val="33A933"/>
                  </a:solidFill>
                </a:rPr>
                <a:t> IT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C102CD2B-9C72-4376-8697-F79867AADF4F}"/>
                </a:ext>
              </a:extLst>
            </p:cNvPr>
            <p:cNvSpPr txBox="1"/>
            <p:nvPr/>
          </p:nvSpPr>
          <p:spPr>
            <a:xfrm>
              <a:off x="2623167" y="5536543"/>
              <a:ext cx="6123975" cy="1346874"/>
            </a:xfrm>
            <a:prstGeom prst="rect">
              <a:avLst/>
            </a:prstGeom>
            <a:noFill/>
          </p:spPr>
          <p:txBody>
            <a:bodyPr wrap="square" lIns="358477" tIns="286781" rIns="358477" bIns="286781" rtlCol="0">
              <a:spAutoFit/>
            </a:bodyPr>
            <a:lstStyle/>
            <a:p>
              <a:pPr>
                <a:lnSpc>
                  <a:spcPct val="90000"/>
                </a:lnSpc>
                <a:spcAft>
                  <a:spcPts val="1176"/>
                </a:spcAft>
              </a:pPr>
              <a:r>
                <a:rPr lang="en-US" sz="4000" dirty="0">
                  <a:solidFill>
                    <a:srgbClr val="E377C2"/>
                  </a:solidFill>
                </a:rPr>
                <a:t>IT </a:t>
              </a:r>
              <a:r>
                <a:rPr lang="en-US" sz="4000" dirty="0" err="1">
                  <a:solidFill>
                    <a:srgbClr val="E377C2"/>
                  </a:solidFill>
                </a:rPr>
                <a:t>vodena</a:t>
              </a:r>
              <a:r>
                <a:rPr lang="en-US" sz="4000" dirty="0">
                  <a:solidFill>
                    <a:srgbClr val="E377C2"/>
                  </a:solidFill>
                </a:rPr>
                <a:t> </a:t>
              </a:r>
              <a:r>
                <a:rPr lang="en-US" sz="4000" dirty="0" err="1">
                  <a:solidFill>
                    <a:srgbClr val="E377C2"/>
                  </a:solidFill>
                </a:rPr>
                <a:t>uvedba</a:t>
              </a:r>
              <a:endParaRPr lang="en-US" sz="4000" dirty="0">
                <a:solidFill>
                  <a:srgbClr val="E377C2"/>
                </a:solidFill>
              </a:endParaRPr>
            </a:p>
          </p:txBody>
        </p:sp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35ACBFCF-DD1E-4126-AA79-AB95BA63989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46656" y="2432040"/>
              <a:ext cx="17014" cy="10133632"/>
            </a:xfrm>
            <a:prstGeom prst="straightConnector1">
              <a:avLst/>
            </a:prstGeom>
            <a:ln w="38100">
              <a:solidFill>
                <a:schemeClr val="bg1">
                  <a:lumMod val="50000"/>
                </a:schemeClr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Arrow Connector 14">
              <a:extLst>
                <a:ext uri="{FF2B5EF4-FFF2-40B4-BE49-F238E27FC236}">
                  <a16:creationId xmlns:a16="http://schemas.microsoft.com/office/drawing/2014/main" id="{175856E8-E274-4A67-953D-7D6FC6E848BE}"/>
                </a:ext>
              </a:extLst>
            </p:cNvPr>
            <p:cNvCxnSpPr>
              <a:cxnSpLocks/>
            </p:cNvCxnSpPr>
            <p:nvPr/>
          </p:nvCxnSpPr>
          <p:spPr>
            <a:xfrm>
              <a:off x="1318002" y="12532996"/>
              <a:ext cx="21410309" cy="32677"/>
            </a:xfrm>
            <a:prstGeom prst="straightConnector1">
              <a:avLst/>
            </a:prstGeom>
            <a:ln w="38100">
              <a:solidFill>
                <a:schemeClr val="bg1">
                  <a:lumMod val="50000"/>
                </a:schemeClr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Title 20">
            <a:extLst>
              <a:ext uri="{FF2B5EF4-FFF2-40B4-BE49-F238E27FC236}">
                <a16:creationId xmlns:a16="http://schemas.microsoft.com/office/drawing/2014/main" id="{97576A17-47FE-4CAE-9FA4-4953406879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5964" y="731849"/>
            <a:ext cx="21025723" cy="1065584"/>
          </a:xfrm>
        </p:spPr>
        <p:txBody>
          <a:bodyPr>
            <a:noAutofit/>
          </a:bodyPr>
          <a:lstStyle/>
          <a:p>
            <a:r>
              <a:rPr lang="en-US" sz="8000" dirty="0" err="1">
                <a:latin typeface="+mn-lt"/>
              </a:rPr>
              <a:t>Različni</a:t>
            </a:r>
            <a:r>
              <a:rPr lang="en-US" sz="8000" dirty="0">
                <a:latin typeface="+mn-lt"/>
              </a:rPr>
              <a:t> </a:t>
            </a:r>
            <a:r>
              <a:rPr lang="en-US" sz="8000" dirty="0" err="1">
                <a:latin typeface="+mn-lt"/>
              </a:rPr>
              <a:t>pristopi</a:t>
            </a:r>
            <a:r>
              <a:rPr lang="en-US" sz="8000" dirty="0">
                <a:latin typeface="+mn-lt"/>
              </a:rPr>
              <a:t> k </a:t>
            </a:r>
            <a:r>
              <a:rPr lang="en-US" sz="8000" dirty="0" err="1">
                <a:latin typeface="+mn-lt"/>
              </a:rPr>
              <a:t>uvajanju</a:t>
            </a:r>
            <a:r>
              <a:rPr lang="en-US" sz="8000" dirty="0">
                <a:latin typeface="+mn-lt"/>
              </a:rPr>
              <a:t> </a:t>
            </a:r>
            <a:r>
              <a:rPr lang="en-US" sz="8000" dirty="0" err="1">
                <a:latin typeface="+mn-lt"/>
              </a:rPr>
              <a:t>sprememb</a:t>
            </a:r>
            <a:r>
              <a:rPr lang="en-US" sz="8000" dirty="0">
                <a:latin typeface="+mn-lt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9317297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device&#10;&#10;Description automatically generated">
            <a:extLst>
              <a:ext uri="{FF2B5EF4-FFF2-40B4-BE49-F238E27FC236}">
                <a16:creationId xmlns:a16="http://schemas.microsoft.com/office/drawing/2014/main" id="{A8219F8C-F5A5-44D1-BE97-558EC084407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61" t="18269" r="23783" b="5327"/>
          <a:stretch/>
        </p:blipFill>
        <p:spPr>
          <a:xfrm>
            <a:off x="19323434" y="2756486"/>
            <a:ext cx="4816155" cy="388518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0A26635-C020-4FB8-8974-2332AE213C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8555" y="568941"/>
            <a:ext cx="22860249" cy="838178"/>
          </a:xfrm>
        </p:spPr>
        <p:txBody>
          <a:bodyPr/>
          <a:lstStyle/>
          <a:p>
            <a:r>
              <a:rPr lang="sl-SI" sz="7998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Vodnik za uvajanje </a:t>
            </a:r>
            <a:endParaRPr lang="en-US" sz="7998" dirty="0">
              <a:solidFill>
                <a:schemeClr val="bg1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C165A50A-C7DF-4D07-8682-104AF075C15B}"/>
              </a:ext>
            </a:extLst>
          </p:cNvPr>
          <p:cNvSpPr txBox="1">
            <a:spLocks/>
          </p:cNvSpPr>
          <p:nvPr/>
        </p:nvSpPr>
        <p:spPr>
          <a:xfrm>
            <a:off x="734736" y="1246852"/>
            <a:ext cx="23404853" cy="206774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marR="0" indent="0" algn="l" defTabSz="932742" rtl="0" eaLnBrk="1" fontAlgn="auto" latinLnBrk="0" hangingPunct="1">
              <a:lnSpc>
                <a:spcPts val="24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000" b="0" i="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286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4572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6858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9144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828277">
              <a:lnSpc>
                <a:spcPct val="100000"/>
              </a:lnSpc>
            </a:pPr>
            <a:endParaRPr lang="en-US" sz="3199" b="1" dirty="0">
              <a:solidFill>
                <a:schemeClr val="accent1"/>
              </a:solidFill>
            </a:endParaRPr>
          </a:p>
          <a:p>
            <a:pPr defTabSz="1828277">
              <a:lnSpc>
                <a:spcPct val="100000"/>
              </a:lnSpc>
            </a:pPr>
            <a:r>
              <a:rPr lang="sl-SI" sz="3199" dirty="0">
                <a:solidFill>
                  <a:schemeClr val="bg1">
                    <a:lumMod val="50000"/>
                  </a:schemeClr>
                </a:solidFill>
              </a:rPr>
              <a:t>Podlaga za spodbujanje uvedbe je dobro razumevanje vaših poslovnih izzivov</a:t>
            </a:r>
            <a:r>
              <a:rPr lang="en-US" sz="3199" dirty="0">
                <a:solidFill>
                  <a:schemeClr val="bg1">
                    <a:lumMod val="50000"/>
                  </a:schemeClr>
                </a:solidFill>
              </a:rPr>
              <a:t>,</a:t>
            </a:r>
            <a:r>
              <a:rPr lang="sl-SI" sz="3199" dirty="0">
                <a:solidFill>
                  <a:schemeClr val="bg1">
                    <a:lumMod val="50000"/>
                  </a:schemeClr>
                </a:solidFill>
              </a:rPr>
              <a:t> poznavanje prednosti vaših</a:t>
            </a:r>
            <a:r>
              <a:rPr lang="en-US" sz="3199" dirty="0">
                <a:solidFill>
                  <a:schemeClr val="bg1">
                    <a:lumMod val="50000"/>
                  </a:schemeClr>
                </a:solidFill>
              </a:rPr>
              <a:t>  </a:t>
            </a:r>
            <a:r>
              <a:rPr lang="sl-SI" sz="3199" dirty="0">
                <a:solidFill>
                  <a:schemeClr val="bg1">
                    <a:lumMod val="50000"/>
                  </a:schemeClr>
                </a:solidFill>
              </a:rPr>
              <a:t>storitev in poistovetenje z njimi. </a:t>
            </a:r>
            <a:r>
              <a:rPr lang="en-US" sz="3199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sl-SI" sz="3199" dirty="0">
                <a:solidFill>
                  <a:schemeClr val="bg1">
                    <a:lumMod val="50000"/>
                  </a:schemeClr>
                </a:solidFill>
              </a:rPr>
              <a:t>Ljudje po naravi niso naklonjeni spremembam, zato morajo vedeti, kaj jih čaka.</a:t>
            </a:r>
            <a:r>
              <a:rPr lang="en-US" sz="3199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sl-SI" sz="3199" dirty="0">
                <a:solidFill>
                  <a:schemeClr val="bg1">
                    <a:lumMod val="50000"/>
                  </a:schemeClr>
                </a:solidFill>
              </a:rPr>
              <a:t>Za zagotavljanje uspešne uvedbe pri strankah priporočamo postopen proces.</a:t>
            </a:r>
            <a:endParaRPr lang="en-US" sz="4799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8862DC78-91E6-4E97-865E-EACF20A4289F}"/>
              </a:ext>
            </a:extLst>
          </p:cNvPr>
          <p:cNvSpPr txBox="1">
            <a:spLocks/>
          </p:cNvSpPr>
          <p:nvPr/>
        </p:nvSpPr>
        <p:spPr>
          <a:xfrm>
            <a:off x="618553" y="4502869"/>
            <a:ext cx="19260503" cy="1902910"/>
          </a:xfrm>
          <a:prstGeom prst="rect">
            <a:avLst/>
          </a:prstGeom>
        </p:spPr>
        <p:txBody>
          <a:bodyPr/>
          <a:lstStyle>
            <a:lvl1pPr marL="2286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3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4572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6858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9144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1430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1828277">
              <a:lnSpc>
                <a:spcPct val="100000"/>
              </a:lnSpc>
              <a:buNone/>
            </a:pPr>
            <a:r>
              <a:rPr lang="sl-SI" sz="2743" dirty="0">
                <a:solidFill>
                  <a:srgbClr val="2F2F2F"/>
                </a:solidFill>
                <a:latin typeface="+mn-lt"/>
              </a:rPr>
              <a:t>Prepoznajte ključne podpornike, sestavite ekipo, določite in prednostno razporedite poslovne scenarije ter v sodelovanju </a:t>
            </a:r>
            <a:br>
              <a:rPr lang="sl-SI" sz="2743" dirty="0">
                <a:solidFill>
                  <a:srgbClr val="2F2F2F"/>
                </a:solidFill>
                <a:latin typeface="+mn-lt"/>
              </a:rPr>
            </a:br>
            <a:r>
              <a:rPr lang="sl-SI" sz="2743" dirty="0">
                <a:solidFill>
                  <a:srgbClr val="2F2F2F"/>
                </a:solidFill>
                <a:latin typeface="+mn-lt"/>
              </a:rPr>
              <a:t>s ključnimi podporniki ustvarite načrt za uspešno uvedbo storitve Office 365 v vaši organizaciji. V okviru te stopnje – ko opredelite spremembo – začnete in zaključite načrte in delo za podrobnejše dejavnosti, kot so ustvarjanje komunikacijskih sredstev in vsebine za usposabljanje, ki so v glavnem namenjeni uporabi na stopnji vpeljevanja zaposlenih. </a:t>
            </a:r>
          </a:p>
          <a:p>
            <a:pPr marL="448082" indent="-448082" defTabSz="1828277"/>
            <a:endParaRPr lang="en-US" sz="3135" dirty="0">
              <a:gradFill>
                <a:gsLst>
                  <a:gs pos="1250">
                    <a:srgbClr val="2F2F2F"/>
                  </a:gs>
                  <a:gs pos="100000">
                    <a:srgbClr val="2F2F2F"/>
                  </a:gs>
                </a:gsLst>
                <a:lin ang="5400000" scaled="0"/>
              </a:gradFill>
              <a:latin typeface="+mn-lt"/>
            </a:endParaRPr>
          </a:p>
        </p:txBody>
      </p:sp>
      <p:sp>
        <p:nvSpPr>
          <p:cNvPr id="16" name="Text Placeholder 3">
            <a:extLst>
              <a:ext uri="{FF2B5EF4-FFF2-40B4-BE49-F238E27FC236}">
                <a16:creationId xmlns:a16="http://schemas.microsoft.com/office/drawing/2014/main" id="{782F3ACF-7A83-42A1-B9D2-2CDD11842C75}"/>
              </a:ext>
            </a:extLst>
          </p:cNvPr>
          <p:cNvSpPr txBox="1">
            <a:spLocks/>
          </p:cNvSpPr>
          <p:nvPr/>
        </p:nvSpPr>
        <p:spPr>
          <a:xfrm>
            <a:off x="618555" y="3962259"/>
            <a:ext cx="5862320" cy="452470"/>
          </a:xfrm>
          <a:prstGeom prst="rect">
            <a:avLst/>
          </a:prstGeom>
        </p:spPr>
        <p:txBody>
          <a:bodyPr/>
          <a:lstStyle>
            <a:lvl1pPr marL="2286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3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4572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6858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9144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1430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1828277">
              <a:buNone/>
            </a:pPr>
            <a:r>
              <a:rPr lang="sl-SI" sz="3135" b="1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Stopnja 1: Vizija (pred izdajo)</a:t>
            </a:r>
          </a:p>
        </p:txBody>
      </p:sp>
      <p:sp>
        <p:nvSpPr>
          <p:cNvPr id="17" name="Text Placeholder 4">
            <a:extLst>
              <a:ext uri="{FF2B5EF4-FFF2-40B4-BE49-F238E27FC236}">
                <a16:creationId xmlns:a16="http://schemas.microsoft.com/office/drawing/2014/main" id="{86D84D45-0C39-41CB-A892-D16F6EC15EEF}"/>
              </a:ext>
            </a:extLst>
          </p:cNvPr>
          <p:cNvSpPr txBox="1">
            <a:spLocks/>
          </p:cNvSpPr>
          <p:nvPr/>
        </p:nvSpPr>
        <p:spPr>
          <a:xfrm>
            <a:off x="618552" y="6641674"/>
            <a:ext cx="8836344" cy="489785"/>
          </a:xfrm>
          <a:prstGeom prst="rect">
            <a:avLst/>
          </a:prstGeom>
        </p:spPr>
        <p:txBody>
          <a:bodyPr/>
          <a:lstStyle>
            <a:lvl1pPr marL="2286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3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4572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6858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9144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1430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1828277">
              <a:buNone/>
            </a:pPr>
            <a:r>
              <a:rPr lang="sl-SI" sz="3135" b="1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Stopnja 2: Vpeljevanje zaposlenih (izdaja)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B9C37A6-F4F4-471C-A977-E499192277FA}"/>
              </a:ext>
            </a:extLst>
          </p:cNvPr>
          <p:cNvSpPr/>
          <p:nvPr/>
        </p:nvSpPr>
        <p:spPr>
          <a:xfrm>
            <a:off x="578552" y="7261145"/>
            <a:ext cx="22820943" cy="135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828277"/>
            <a:r>
              <a:rPr lang="sl-SI" sz="2743" dirty="0">
                <a:solidFill>
                  <a:srgbClr val="2F2F2F"/>
                </a:solidFill>
              </a:rPr>
              <a:t>Globalen načrt, opredeljen na stopnji načrtovanja, zdaj zagotavlja načrte in dejavnosti, potrebne za izvedbo spremembe. Realizirajte načrt za uspešno uvedbo nove tehnologije v vaši organizaciji ter zaposlenim pomagajte pri novem načinu dela. Začnite s programom prvotne uvedbe in nato uvedbo razširite na celotno organizacijo.</a:t>
            </a:r>
          </a:p>
        </p:txBody>
      </p:sp>
      <p:sp>
        <p:nvSpPr>
          <p:cNvPr id="19" name="Text Placeholder 5">
            <a:extLst>
              <a:ext uri="{FF2B5EF4-FFF2-40B4-BE49-F238E27FC236}">
                <a16:creationId xmlns:a16="http://schemas.microsoft.com/office/drawing/2014/main" id="{74106A66-8B48-4946-973E-B6B89797C77D}"/>
              </a:ext>
            </a:extLst>
          </p:cNvPr>
          <p:cNvSpPr txBox="1">
            <a:spLocks/>
          </p:cNvSpPr>
          <p:nvPr/>
        </p:nvSpPr>
        <p:spPr>
          <a:xfrm>
            <a:off x="578552" y="8951578"/>
            <a:ext cx="8995216" cy="904944"/>
          </a:xfrm>
          <a:prstGeom prst="rect">
            <a:avLst/>
          </a:prstGeom>
        </p:spPr>
        <p:txBody>
          <a:bodyPr/>
          <a:lstStyle>
            <a:lvl1pPr marL="2286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3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4572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6858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9144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1430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1828277">
              <a:buNone/>
            </a:pPr>
            <a:r>
              <a:rPr lang="sl-SI" sz="3135" b="1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Stopnja 3: Zagotavljanje vrednosti (po izdaji)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F78C4D6-AC65-4F7D-BAAF-12E394286F5B}"/>
              </a:ext>
            </a:extLst>
          </p:cNvPr>
          <p:cNvSpPr/>
          <p:nvPr/>
        </p:nvSpPr>
        <p:spPr>
          <a:xfrm>
            <a:off x="618553" y="9564420"/>
            <a:ext cx="21921407" cy="17807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828277"/>
            <a:r>
              <a:rPr lang="sl-SI" sz="2743" dirty="0">
                <a:solidFill>
                  <a:srgbClr val="2F2F2F"/>
                </a:solidFill>
              </a:rPr>
              <a:t>Udejanjite trajno vrednost naložbe v Office 365 z nadaljevanjem spodbujanja vključevanja uporabnikov in spodbujanjem uvajanja. Upravljajte spremembo in se pripravite na njo z merjenjem uspeha uporabe storitve Office 365 ter deljenjem informacij o tem, ob čemer je treba razumeti, kje je treba poudariti prihajajoče spremembe. Zbrati je treba povratne informacije o spremembi ter ustrezno ukrepati, meriti poslovne cilje (določene na stopnji načrtovanja) in identificirati morebitne ukrepe za izboljšanje ter jih izvesti v okviru obstoječih načrtov. 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0098338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06D77C3A-C053-491B-B82C-073F321E6633}"/>
              </a:ext>
            </a:extLst>
          </p:cNvPr>
          <p:cNvSpPr/>
          <p:nvPr/>
        </p:nvSpPr>
        <p:spPr>
          <a:xfrm>
            <a:off x="557529" y="1964704"/>
            <a:ext cx="2303399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defTabSz="1791916" fontAlgn="auto">
              <a:spcBef>
                <a:spcPct val="20000"/>
              </a:spcBef>
              <a:spcAft>
                <a:spcPts val="652"/>
              </a:spcAft>
              <a:buSzPct val="90000"/>
              <a:defRPr/>
            </a:pPr>
            <a:r>
              <a:rPr lang="sl-SI" sz="3200" kern="0" dirty="0">
                <a:solidFill>
                  <a:schemeClr val="bg1">
                    <a:lumMod val="50000"/>
                  </a:schemeClr>
                </a:solidFill>
                <a:latin typeface="+mn-lt"/>
                <a:cs typeface="Segoe UI" pitchFamily="34" charset="0"/>
              </a:rPr>
              <a:t>Niso samo strastni glede tega, kar delajo, ampak so tudi pripravljeni pomagati sodelavcem pri uvajanju učinkovitejših rešitev.</a:t>
            </a:r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3F977A00-58B2-4A1F-A2A6-03EDFCDD63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1767" y="619600"/>
            <a:ext cx="22607049" cy="838178"/>
          </a:xfrm>
        </p:spPr>
        <p:txBody>
          <a:bodyPr/>
          <a:lstStyle/>
          <a:p>
            <a:r>
              <a:rPr lang="sl-SI" sz="7998" dirty="0">
                <a:solidFill>
                  <a:schemeClr val="tx1"/>
                </a:solidFill>
                <a:latin typeface="+mn-lt"/>
              </a:rPr>
              <a:t>Ključni uporabniki  (</a:t>
            </a:r>
            <a:r>
              <a:rPr lang="sl-SI" sz="7998" dirty="0" err="1">
                <a:solidFill>
                  <a:schemeClr val="tx1"/>
                </a:solidFill>
                <a:latin typeface="+mn-lt"/>
              </a:rPr>
              <a:t>Champions</a:t>
            </a:r>
            <a:r>
              <a:rPr lang="sl-SI" sz="7998" dirty="0">
                <a:solidFill>
                  <a:schemeClr val="tx1"/>
                </a:solidFill>
                <a:latin typeface="+mn-lt"/>
              </a:rPr>
              <a:t>)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F7A4CE3-D85C-4D73-A1AC-AB03376BADDA}"/>
              </a:ext>
            </a:extLst>
          </p:cNvPr>
          <p:cNvSpPr/>
          <p:nvPr/>
        </p:nvSpPr>
        <p:spPr>
          <a:xfrm>
            <a:off x="631767" y="3073271"/>
            <a:ext cx="14133438" cy="73830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defTabSz="1791916" fontAlgn="auto">
              <a:spcBef>
                <a:spcPct val="20000"/>
              </a:spcBef>
              <a:spcAft>
                <a:spcPts val="652"/>
              </a:spcAft>
              <a:buSzPct val="90000"/>
              <a:defRPr/>
            </a:pPr>
            <a:r>
              <a:rPr lang="sl-SI" sz="4000" b="1" kern="0" dirty="0">
                <a:solidFill>
                  <a:schemeClr val="bg1">
                    <a:lumMod val="50000"/>
                  </a:schemeClr>
                </a:solidFill>
                <a:ea typeface="Segoe UI" pitchFamily="34" charset="0"/>
                <a:cs typeface="Segoe UI" pitchFamily="34" charset="0"/>
              </a:rPr>
              <a:t>Kakšna so pričakovanja od skupine ključnih uporabnikov</a:t>
            </a:r>
          </a:p>
          <a:p>
            <a:pPr marL="571357" lvl="1" indent="-571357" defTabSz="1791916" fontAlgn="auto">
              <a:spcBef>
                <a:spcPct val="20000"/>
              </a:spcBef>
              <a:spcAft>
                <a:spcPts val="652"/>
              </a:spcAft>
              <a:buSzPct val="90000"/>
              <a:buFont typeface="Arial" panose="020B0604020202020204" pitchFamily="34" charset="0"/>
              <a:buChar char="•"/>
              <a:defRPr/>
            </a:pPr>
            <a:r>
              <a:rPr lang="sl-SI" sz="2800" dirty="0">
                <a:solidFill>
                  <a:schemeClr val="tx2"/>
                </a:solidFill>
              </a:rPr>
              <a:t>Pomoč pri iskanju poslovnih scenarijev</a:t>
            </a:r>
          </a:p>
          <a:p>
            <a:pPr marL="571357" lvl="1" indent="-571357" defTabSz="1791916" fontAlgn="auto">
              <a:spcBef>
                <a:spcPct val="20000"/>
              </a:spcBef>
              <a:spcAft>
                <a:spcPts val="652"/>
              </a:spcAft>
              <a:buSzPct val="90000"/>
              <a:buFont typeface="Arial" panose="020B0604020202020204" pitchFamily="34" charset="0"/>
              <a:buChar char="•"/>
              <a:defRPr/>
            </a:pPr>
            <a:r>
              <a:rPr lang="sl-SI" sz="2800" dirty="0">
                <a:solidFill>
                  <a:schemeClr val="tx2"/>
                </a:solidFill>
              </a:rPr>
              <a:t>Učenje od sodelavcev je med najbolj učinkovitimi in uporabljenimi metodami</a:t>
            </a:r>
          </a:p>
          <a:p>
            <a:pPr marL="571357" lvl="1" indent="-571357" defTabSz="1791916" fontAlgn="auto">
              <a:spcBef>
                <a:spcPct val="20000"/>
              </a:spcBef>
              <a:spcAft>
                <a:spcPts val="652"/>
              </a:spcAft>
              <a:buSzPct val="90000"/>
              <a:buFont typeface="Arial" panose="020B0604020202020204" pitchFamily="34" charset="0"/>
              <a:buChar char="•"/>
              <a:defRPr/>
            </a:pPr>
            <a:r>
              <a:rPr lang="sl-SI" sz="2800" dirty="0">
                <a:solidFill>
                  <a:schemeClr val="tx2"/>
                </a:solidFill>
              </a:rPr>
              <a:t>Zagotavljanje povratnih informacij o uspešnosti uvajanja</a:t>
            </a:r>
          </a:p>
          <a:p>
            <a:pPr marL="571357" lvl="1" indent="-571357" defTabSz="1791916" fontAlgn="auto">
              <a:spcBef>
                <a:spcPct val="20000"/>
              </a:spcBef>
              <a:spcAft>
                <a:spcPts val="652"/>
              </a:spcAft>
              <a:buSzPct val="90000"/>
              <a:buFont typeface="Arial" panose="020B0604020202020204" pitchFamily="34" charset="0"/>
              <a:buChar char="•"/>
              <a:defRPr/>
            </a:pPr>
            <a:r>
              <a:rPr lang="sl-SI" sz="2800" dirty="0">
                <a:solidFill>
                  <a:schemeClr val="tx2"/>
                </a:solidFill>
              </a:rPr>
              <a:t>Pomoč pri izvajanju komunikacijskega načrta</a:t>
            </a:r>
          </a:p>
          <a:p>
            <a:pPr marL="571357" lvl="1" indent="-571357" defTabSz="1791916" fontAlgn="auto">
              <a:spcBef>
                <a:spcPct val="20000"/>
              </a:spcBef>
              <a:spcAft>
                <a:spcPts val="652"/>
              </a:spcAft>
              <a:buSzPct val="90000"/>
              <a:buFont typeface="Arial" panose="020B0604020202020204" pitchFamily="34" charset="0"/>
              <a:buChar char="•"/>
              <a:defRPr/>
            </a:pPr>
            <a:r>
              <a:rPr lang="sl-SI" sz="2800" dirty="0">
                <a:solidFill>
                  <a:schemeClr val="tx2"/>
                </a:solidFill>
              </a:rPr>
              <a:t>Pomoč in podpora pri Go Live</a:t>
            </a:r>
          </a:p>
          <a:p>
            <a:pPr marL="571357" lvl="1" indent="-571357" defTabSz="1791916" fontAlgn="auto">
              <a:spcBef>
                <a:spcPct val="20000"/>
              </a:spcBef>
              <a:spcAft>
                <a:spcPts val="652"/>
              </a:spcAft>
              <a:buSzPct val="90000"/>
              <a:buFont typeface="Arial" panose="020B0604020202020204" pitchFamily="34" charset="0"/>
              <a:buChar char="•"/>
              <a:defRPr/>
            </a:pPr>
            <a:r>
              <a:rPr lang="sl-SI" sz="2800" dirty="0">
                <a:solidFill>
                  <a:schemeClr val="tx2"/>
                </a:solidFill>
              </a:rPr>
              <a:t>Pomoč pri »lokalizaciji« komunikacijskih in učnih gradiv za njihov oddelek</a:t>
            </a:r>
          </a:p>
          <a:p>
            <a:pPr marL="571357" lvl="1" indent="-571357" defTabSz="1791916" fontAlgn="auto">
              <a:spcBef>
                <a:spcPct val="20000"/>
              </a:spcBef>
              <a:spcAft>
                <a:spcPts val="652"/>
              </a:spcAft>
              <a:buSzPct val="90000"/>
              <a:buFont typeface="Arial" panose="020B0604020202020204" pitchFamily="34" charset="0"/>
              <a:buChar char="•"/>
              <a:defRPr/>
            </a:pPr>
            <a:r>
              <a:rPr lang="sl-SI" sz="2800" dirty="0">
                <a:solidFill>
                  <a:schemeClr val="tx2"/>
                </a:solidFill>
              </a:rPr>
              <a:t>Zaznavanje odpora do sprememb in pomoč pri ublažitvi</a:t>
            </a:r>
          </a:p>
          <a:p>
            <a:pPr marL="571357" lvl="1" indent="-571357" defTabSz="1791916" fontAlgn="auto">
              <a:spcBef>
                <a:spcPct val="20000"/>
              </a:spcBef>
              <a:spcAft>
                <a:spcPts val="652"/>
              </a:spcAft>
              <a:buSzPct val="90000"/>
              <a:buFont typeface="Arial" panose="020B0604020202020204" pitchFamily="34" charset="0"/>
              <a:buChar char="•"/>
              <a:defRPr/>
            </a:pPr>
            <a:r>
              <a:rPr lang="sl-SI" sz="2800" dirty="0">
                <a:solidFill>
                  <a:schemeClr val="tx2"/>
                </a:solidFill>
              </a:rPr>
              <a:t>Odgovarjanja na vprašanja o projektu </a:t>
            </a:r>
          </a:p>
          <a:p>
            <a:pPr marL="571357" lvl="1" indent="-571357" defTabSz="1791916" fontAlgn="auto">
              <a:spcBef>
                <a:spcPct val="20000"/>
              </a:spcBef>
              <a:spcAft>
                <a:spcPts val="652"/>
              </a:spcAft>
              <a:buSzPct val="90000"/>
              <a:buFont typeface="Arial" panose="020B0604020202020204" pitchFamily="34" charset="0"/>
              <a:buChar char="•"/>
              <a:defRPr/>
            </a:pPr>
            <a:r>
              <a:rPr lang="sl-SI" sz="2800" dirty="0">
                <a:solidFill>
                  <a:schemeClr val="tx2"/>
                </a:solidFill>
              </a:rPr>
              <a:t>Po potrebi izvajanja in usposabljanja za končne uporabnik</a:t>
            </a:r>
            <a:r>
              <a:rPr lang="en-US" sz="2800" dirty="0">
                <a:solidFill>
                  <a:schemeClr val="tx2"/>
                </a:solidFill>
              </a:rPr>
              <a:t>e</a:t>
            </a:r>
            <a:endParaRPr lang="sl-SI" sz="2800" dirty="0">
              <a:solidFill>
                <a:schemeClr val="tx2"/>
              </a:solidFill>
            </a:endParaRPr>
          </a:p>
          <a:p>
            <a:pPr marL="571357" lvl="1" indent="-571357" defTabSz="1791916" fontAlgn="auto">
              <a:spcBef>
                <a:spcPct val="20000"/>
              </a:spcBef>
              <a:spcAft>
                <a:spcPts val="652"/>
              </a:spcAft>
              <a:buSzPct val="90000"/>
              <a:buFont typeface="Arial" panose="020B0604020202020204" pitchFamily="34" charset="0"/>
              <a:buChar char="•"/>
              <a:defRPr/>
            </a:pPr>
            <a:r>
              <a:rPr lang="sl-SI" sz="2800" dirty="0">
                <a:solidFill>
                  <a:schemeClr val="tx2"/>
                </a:solidFill>
              </a:rPr>
              <a:t>Nekakšna vrsta "usmerjevalnega odbora" </a:t>
            </a:r>
          </a:p>
          <a:p>
            <a:pPr marL="571357" lvl="1" indent="-571357" defTabSz="1791916" fontAlgn="auto">
              <a:spcBef>
                <a:spcPct val="20000"/>
              </a:spcBef>
              <a:spcAft>
                <a:spcPts val="652"/>
              </a:spcAft>
              <a:buSzPct val="90000"/>
              <a:buFont typeface="Arial" panose="020B0604020202020204" pitchFamily="34" charset="0"/>
              <a:buChar char="•"/>
              <a:defRPr/>
            </a:pPr>
            <a:r>
              <a:rPr lang="sl-SI" sz="2800" dirty="0">
                <a:solidFill>
                  <a:schemeClr val="tx2"/>
                </a:solidFill>
              </a:rPr>
              <a:t>Sodelovanje pri oblikovanju komunikacijskih in izobraževalnih načrtov</a:t>
            </a:r>
            <a:endParaRPr lang="sl-SI" sz="2399" kern="0" dirty="0">
              <a:solidFill>
                <a:schemeClr val="tx2"/>
              </a:solidFill>
              <a:cs typeface="Segoe UI" pitchFamily="34" charset="0"/>
            </a:endParaRPr>
          </a:p>
        </p:txBody>
      </p:sp>
      <p:pic>
        <p:nvPicPr>
          <p:cNvPr id="17" name="Picture 16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421E01E0-57EC-4FEE-BC44-F345489438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29435" y="4712417"/>
            <a:ext cx="9741534" cy="33328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7933138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3">
            <a:extLst>
              <a:ext uri="{FF2B5EF4-FFF2-40B4-BE49-F238E27FC236}">
                <a16:creationId xmlns:a16="http://schemas.microsoft.com/office/drawing/2014/main" id="{C16F0286-5A48-490D-B3FC-1B977DFDB000}"/>
              </a:ext>
            </a:extLst>
          </p:cNvPr>
          <p:cNvSpPr txBox="1"/>
          <p:nvPr/>
        </p:nvSpPr>
        <p:spPr>
          <a:xfrm>
            <a:off x="628191" y="1416898"/>
            <a:ext cx="23416172" cy="10781923"/>
          </a:xfrm>
          <a:prstGeom prst="rect">
            <a:avLst/>
          </a:prstGeom>
        </p:spPr>
        <p:txBody>
          <a:bodyPr vert="horz" wrap="square" lIns="0" tIns="188719" rIns="0" bIns="0" rtlCol="0">
            <a:spAutoFit/>
          </a:bodyPr>
          <a:lstStyle/>
          <a:p>
            <a:pPr marL="17314" marR="224208">
              <a:lnSpc>
                <a:spcPct val="103000"/>
              </a:lnSpc>
              <a:spcBef>
                <a:spcPts val="872"/>
              </a:spcBef>
            </a:pPr>
            <a:r>
              <a:rPr lang="sl-SI" sz="3999" dirty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Nekaj potencialnih vprašanj za lastnike poslovnih procesov:</a:t>
            </a:r>
          </a:p>
          <a:p>
            <a:pPr marL="899445" marR="4405392" indent="-571357">
              <a:lnSpc>
                <a:spcPct val="136300"/>
              </a:lnSpc>
              <a:spcBef>
                <a:spcPts val="410"/>
              </a:spcBef>
              <a:buFont typeface="Wingdings" panose="05000000000000000000" pitchFamily="2" charset="2"/>
              <a:buChar char="ü"/>
            </a:pPr>
            <a:r>
              <a:rPr lang="sl-SI" sz="2799" spc="-6" dirty="0">
                <a:solidFill>
                  <a:schemeClr val="tx2"/>
                </a:solidFill>
                <a:cs typeface="Arial" panose="020B0604020202020204" pitchFamily="34" charset="0"/>
              </a:rPr>
              <a:t>Katere aplikacije uporabljate pri svojem delu</a:t>
            </a:r>
            <a:r>
              <a:rPr lang="sl-SI" sz="2799" dirty="0">
                <a:solidFill>
                  <a:schemeClr val="tx2"/>
                </a:solidFill>
                <a:cs typeface="Arial" panose="020B0604020202020204" pitchFamily="34" charset="0"/>
              </a:rPr>
              <a:t>?</a:t>
            </a:r>
          </a:p>
          <a:p>
            <a:pPr marL="899445" marR="4405392" indent="-571357">
              <a:lnSpc>
                <a:spcPct val="136300"/>
              </a:lnSpc>
              <a:spcBef>
                <a:spcPts val="410"/>
              </a:spcBef>
              <a:buFont typeface="Wingdings" panose="05000000000000000000" pitchFamily="2" charset="2"/>
              <a:buChar char="ü"/>
            </a:pPr>
            <a:r>
              <a:rPr lang="sl-SI" sz="2799" dirty="0">
                <a:solidFill>
                  <a:schemeClr val="tx2"/>
                </a:solidFill>
                <a:cs typeface="Arial" panose="020B0604020202020204" pitchFamily="34" charset="0"/>
              </a:rPr>
              <a:t>Ali sodelujete v delovnih skupinah?</a:t>
            </a:r>
          </a:p>
          <a:p>
            <a:pPr marL="899445" marR="4405392" indent="-571357">
              <a:lnSpc>
                <a:spcPct val="136300"/>
              </a:lnSpc>
              <a:spcBef>
                <a:spcPts val="410"/>
              </a:spcBef>
              <a:buFont typeface="Wingdings" panose="05000000000000000000" pitchFamily="2" charset="2"/>
              <a:buChar char="ü"/>
            </a:pPr>
            <a:r>
              <a:rPr lang="sl-SI" sz="2799" spc="-6" dirty="0">
                <a:solidFill>
                  <a:schemeClr val="tx2"/>
                </a:solidFill>
                <a:cs typeface="Arial" panose="020B0604020202020204" pitchFamily="34" charset="0"/>
              </a:rPr>
              <a:t>S katerimi oddelki največ sodelujete?</a:t>
            </a:r>
          </a:p>
          <a:p>
            <a:pPr marL="899445" marR="4047006" indent="-571357">
              <a:lnSpc>
                <a:spcPct val="136300"/>
              </a:lnSpc>
              <a:buFont typeface="Wingdings" panose="05000000000000000000" pitchFamily="2" charset="2"/>
              <a:buChar char="ü"/>
            </a:pPr>
            <a:r>
              <a:rPr lang="sl-SI" sz="2799" dirty="0">
                <a:solidFill>
                  <a:schemeClr val="tx2"/>
                </a:solidFill>
                <a:cs typeface="Arial" panose="020B0604020202020204" pitchFamily="34" charset="0"/>
              </a:rPr>
              <a:t>Kakšen je vaš običajni način komuniciranja?</a:t>
            </a:r>
          </a:p>
          <a:p>
            <a:pPr marL="899445" marR="4046140" indent="-571357">
              <a:lnSpc>
                <a:spcPct val="136300"/>
              </a:lnSpc>
              <a:buFont typeface="Wingdings" panose="05000000000000000000" pitchFamily="2" charset="2"/>
              <a:buChar char="ü"/>
            </a:pPr>
            <a:r>
              <a:rPr lang="sl-SI" sz="2799" spc="-6" dirty="0">
                <a:solidFill>
                  <a:schemeClr val="tx2"/>
                </a:solidFill>
                <a:cs typeface="Arial" panose="020B0604020202020204" pitchFamily="34" charset="0"/>
              </a:rPr>
              <a:t>Sodelujete in izmenjujete dokumente z zunanjimi sodelavci, strankami ali partnerji</a:t>
            </a:r>
            <a:r>
              <a:rPr lang="sl-SI" sz="2799" spc="-28" dirty="0">
                <a:solidFill>
                  <a:schemeClr val="tx2"/>
                </a:solidFill>
                <a:cs typeface="Arial" panose="020B0604020202020204" pitchFamily="34" charset="0"/>
              </a:rPr>
              <a:t>?</a:t>
            </a:r>
          </a:p>
          <a:p>
            <a:pPr marL="899445" marR="4046140" indent="-571357">
              <a:lnSpc>
                <a:spcPct val="136300"/>
              </a:lnSpc>
              <a:buFont typeface="Wingdings" panose="05000000000000000000" pitchFamily="2" charset="2"/>
              <a:buChar char="ü"/>
            </a:pPr>
            <a:r>
              <a:rPr lang="sl-SI" sz="2799" spc="-28" dirty="0">
                <a:solidFill>
                  <a:schemeClr val="tx2"/>
                </a:solidFill>
                <a:cs typeface="Arial" panose="020B0604020202020204" pitchFamily="34" charset="0"/>
              </a:rPr>
              <a:t>Je vaše delo odvisno od komunikacije po </a:t>
            </a:r>
            <a:r>
              <a:rPr lang="sl-SI" sz="2799" spc="-28" dirty="0" err="1">
                <a:solidFill>
                  <a:schemeClr val="tx2"/>
                </a:solidFill>
                <a:cs typeface="Arial" panose="020B0604020202020204" pitchFamily="34" charset="0"/>
              </a:rPr>
              <a:t>emailu</a:t>
            </a:r>
            <a:r>
              <a:rPr lang="sl-SI" sz="2799" spc="-28" dirty="0">
                <a:solidFill>
                  <a:schemeClr val="tx2"/>
                </a:solidFill>
                <a:cs typeface="Arial" panose="020B0604020202020204" pitchFamily="34" charset="0"/>
              </a:rPr>
              <a:t>, solo ali v skupini?</a:t>
            </a:r>
          </a:p>
          <a:p>
            <a:pPr marL="899445" marR="4046140" indent="-571357">
              <a:lnSpc>
                <a:spcPct val="136300"/>
              </a:lnSpc>
              <a:buFont typeface="Wingdings" panose="05000000000000000000" pitchFamily="2" charset="2"/>
              <a:buChar char="ü"/>
            </a:pPr>
            <a:r>
              <a:rPr lang="sl-SI" sz="2799" spc="-28" dirty="0">
                <a:solidFill>
                  <a:schemeClr val="tx2"/>
                </a:solidFill>
                <a:cs typeface="Arial" panose="020B0604020202020204" pitchFamily="34" charset="0"/>
              </a:rPr>
              <a:t>Katera orodja uporabljate za komunikacijo?</a:t>
            </a:r>
          </a:p>
          <a:p>
            <a:pPr marL="899445" marR="4046140" indent="-571357">
              <a:lnSpc>
                <a:spcPct val="136300"/>
              </a:lnSpc>
              <a:buFont typeface="Wingdings" panose="05000000000000000000" pitchFamily="2" charset="2"/>
              <a:buChar char="ü"/>
            </a:pPr>
            <a:r>
              <a:rPr lang="sl-SI" sz="2799" spc="-28" dirty="0">
                <a:solidFill>
                  <a:schemeClr val="tx2"/>
                </a:solidFill>
                <a:cs typeface="Arial" panose="020B0604020202020204" pitchFamily="34" charset="0"/>
              </a:rPr>
              <a:t>Na koliko različnih mestih hranite dokumente?</a:t>
            </a:r>
          </a:p>
          <a:p>
            <a:pPr marL="899445" marR="4046140" indent="-571357">
              <a:lnSpc>
                <a:spcPct val="136300"/>
              </a:lnSpc>
              <a:buFont typeface="Wingdings" panose="05000000000000000000" pitchFamily="2" charset="2"/>
              <a:buChar char="ü"/>
            </a:pPr>
            <a:r>
              <a:rPr lang="sl-SI" sz="2799" spc="-28" dirty="0">
                <a:solidFill>
                  <a:schemeClr val="tx2"/>
                </a:solidFill>
                <a:cs typeface="Arial" panose="020B0604020202020204" pitchFamily="34" charset="0"/>
              </a:rPr>
              <a:t>Vam je pomemben dostop do poslovne dokumentacije od koderkoli?</a:t>
            </a:r>
          </a:p>
          <a:p>
            <a:pPr marL="899445" marR="4046140" indent="-571357">
              <a:lnSpc>
                <a:spcPct val="136300"/>
              </a:lnSpc>
              <a:buFont typeface="Wingdings" panose="05000000000000000000" pitchFamily="2" charset="2"/>
              <a:buChar char="ü"/>
            </a:pPr>
            <a:r>
              <a:rPr lang="sl-SI" sz="2799" spc="-28" dirty="0">
                <a:solidFill>
                  <a:schemeClr val="tx2"/>
                </a:solidFill>
                <a:cs typeface="Arial" panose="020B0604020202020204" pitchFamily="34" charset="0"/>
              </a:rPr>
              <a:t>Uporabljate socialna omrežja?</a:t>
            </a:r>
          </a:p>
          <a:p>
            <a:pPr marL="899445" marR="4046140" indent="-571357">
              <a:lnSpc>
                <a:spcPct val="136300"/>
              </a:lnSpc>
              <a:buFont typeface="Wingdings" panose="05000000000000000000" pitchFamily="2" charset="2"/>
              <a:buChar char="ü"/>
            </a:pPr>
            <a:r>
              <a:rPr lang="sl-SI" sz="2799" spc="-28" dirty="0">
                <a:solidFill>
                  <a:schemeClr val="tx2"/>
                </a:solidFill>
                <a:cs typeface="Arial" panose="020B0604020202020204" pitchFamily="34" charset="0"/>
              </a:rPr>
              <a:t>Kakšen je vaš </a:t>
            </a:r>
            <a:r>
              <a:rPr lang="sl-SI" sz="2799" spc="-28" dirty="0" err="1">
                <a:solidFill>
                  <a:schemeClr val="tx2"/>
                </a:solidFill>
                <a:cs typeface="Arial" panose="020B0604020202020204" pitchFamily="34" charset="0"/>
              </a:rPr>
              <a:t>process</a:t>
            </a:r>
            <a:r>
              <a:rPr lang="sl-SI" sz="2799" spc="-28" dirty="0">
                <a:solidFill>
                  <a:schemeClr val="tx2"/>
                </a:solidFill>
                <a:cs typeface="Arial" panose="020B0604020202020204" pitchFamily="34" charset="0"/>
              </a:rPr>
              <a:t> za kreiranje, distribucijo in deljenje datotek in informacij?</a:t>
            </a:r>
          </a:p>
          <a:p>
            <a:pPr marL="899445" marR="4046140" indent="-571357">
              <a:lnSpc>
                <a:spcPct val="136300"/>
              </a:lnSpc>
              <a:buFont typeface="Wingdings" panose="05000000000000000000" pitchFamily="2" charset="2"/>
              <a:buChar char="ü"/>
            </a:pPr>
            <a:r>
              <a:rPr lang="sl-SI" sz="2799" spc="-28" dirty="0">
                <a:solidFill>
                  <a:schemeClr val="tx2"/>
                </a:solidFill>
                <a:cs typeface="Arial" panose="020B0604020202020204" pitchFamily="34" charset="0"/>
              </a:rPr>
              <a:t>Vam je dostop iz mobilnih naprav pomemben?</a:t>
            </a:r>
          </a:p>
          <a:p>
            <a:pPr marL="899445" marR="4046140" indent="-571357">
              <a:lnSpc>
                <a:spcPct val="136300"/>
              </a:lnSpc>
              <a:buFont typeface="Wingdings" panose="05000000000000000000" pitchFamily="2" charset="2"/>
              <a:buChar char="ü"/>
            </a:pPr>
            <a:r>
              <a:rPr lang="sl-SI" sz="2799" spc="-28" dirty="0">
                <a:solidFill>
                  <a:schemeClr val="tx2"/>
                </a:solidFill>
                <a:cs typeface="Arial" panose="020B0604020202020204" pitchFamily="34" charset="0"/>
              </a:rPr>
              <a:t>Ste razpršeni geografsko znotraj oddelka ali organizacije?</a:t>
            </a:r>
          </a:p>
          <a:p>
            <a:pPr marL="899445" marR="4046140" indent="-571357">
              <a:lnSpc>
                <a:spcPct val="136300"/>
              </a:lnSpc>
              <a:buFont typeface="Wingdings" panose="05000000000000000000" pitchFamily="2" charset="2"/>
              <a:buChar char="ü"/>
            </a:pPr>
            <a:r>
              <a:rPr lang="sl-SI" sz="2799" spc="-28" dirty="0">
                <a:solidFill>
                  <a:schemeClr val="tx2"/>
                </a:solidFill>
                <a:cs typeface="Arial" panose="020B0604020202020204" pitchFamily="34" charset="0"/>
              </a:rPr>
              <a:t>Kako iščete in kako hitro najdete dokumente?</a:t>
            </a:r>
          </a:p>
          <a:p>
            <a:pPr marL="899445" marR="4046140" indent="-571357">
              <a:lnSpc>
                <a:spcPct val="136300"/>
              </a:lnSpc>
              <a:buFont typeface="Wingdings" panose="05000000000000000000" pitchFamily="2" charset="2"/>
              <a:buChar char="ü"/>
            </a:pPr>
            <a:r>
              <a:rPr lang="sl-SI" sz="2799" spc="-28" dirty="0">
                <a:solidFill>
                  <a:schemeClr val="tx2"/>
                </a:solidFill>
                <a:cs typeface="Arial" panose="020B0604020202020204" pitchFamily="34" charset="0"/>
              </a:rPr>
              <a:t>Koliko so vam poznani načini za deljenje datotek?</a:t>
            </a:r>
          </a:p>
          <a:p>
            <a:pPr marL="899445" marR="4046140" indent="-571357">
              <a:lnSpc>
                <a:spcPct val="136300"/>
              </a:lnSpc>
              <a:buFont typeface="Wingdings" panose="05000000000000000000" pitchFamily="2" charset="2"/>
              <a:buChar char="ü"/>
            </a:pPr>
            <a:r>
              <a:rPr lang="en-US" sz="2799" spc="-28" dirty="0">
                <a:solidFill>
                  <a:schemeClr val="tx2"/>
                </a:solidFill>
                <a:cs typeface="Arial" panose="020B0604020202020204" pitchFamily="34" charset="0"/>
              </a:rPr>
              <a:t>…</a:t>
            </a:r>
            <a:endParaRPr lang="en-US" sz="2799" b="1" dirty="0">
              <a:solidFill>
                <a:schemeClr val="tx2"/>
              </a:solidFill>
              <a:cs typeface="Arial" panose="020B0604020202020204" pitchFamily="34" charset="0"/>
            </a:endParaRPr>
          </a:p>
          <a:p>
            <a:pPr marL="17314" marR="6926"/>
            <a:endParaRPr lang="en-US" sz="2799" b="1" dirty="0">
              <a:solidFill>
                <a:srgbClr val="4F81BD"/>
              </a:solidFill>
              <a:cs typeface="Arial" panose="020B0604020202020204" pitchFamily="34" charset="0"/>
            </a:endParaRPr>
          </a:p>
        </p:txBody>
      </p:sp>
      <p:sp>
        <p:nvSpPr>
          <p:cNvPr id="17" name="Title 16">
            <a:extLst>
              <a:ext uri="{FF2B5EF4-FFF2-40B4-BE49-F238E27FC236}">
                <a16:creationId xmlns:a16="http://schemas.microsoft.com/office/drawing/2014/main" id="{AE7F94A6-DD29-43CF-AC3F-A43F20840936}"/>
              </a:ext>
            </a:extLst>
          </p:cNvPr>
          <p:cNvSpPr txBox="1">
            <a:spLocks/>
          </p:cNvSpPr>
          <p:nvPr/>
        </p:nvSpPr>
        <p:spPr>
          <a:xfrm>
            <a:off x="513921" y="126099"/>
            <a:ext cx="22607049" cy="794883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800" b="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charset="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charset="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charset="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sl-SI" sz="7998" dirty="0">
                <a:solidFill>
                  <a:schemeClr val="tx1"/>
                </a:solidFill>
                <a:latin typeface="+mn-lt"/>
              </a:rPr>
              <a:t>Definiranje in </a:t>
            </a:r>
            <a:r>
              <a:rPr lang="sl-SI" sz="7998" dirty="0" err="1">
                <a:solidFill>
                  <a:schemeClr val="tx1"/>
                </a:solidFill>
                <a:latin typeface="+mn-lt"/>
              </a:rPr>
              <a:t>prioritizacija</a:t>
            </a:r>
            <a:r>
              <a:rPr lang="sl-SI" sz="7998" dirty="0">
                <a:solidFill>
                  <a:schemeClr val="tx1"/>
                </a:solidFill>
                <a:latin typeface="+mn-lt"/>
              </a:rPr>
              <a:t> poslovnih scenarijev</a:t>
            </a:r>
          </a:p>
        </p:txBody>
      </p:sp>
      <p:pic>
        <p:nvPicPr>
          <p:cNvPr id="10" name="Picture 9" descr="A person in a suit and tie&#10;&#10;Description automatically generated">
            <a:extLst>
              <a:ext uri="{FF2B5EF4-FFF2-40B4-BE49-F238E27FC236}">
                <a16:creationId xmlns:a16="http://schemas.microsoft.com/office/drawing/2014/main" id="{59DA2C92-EECD-4FD8-A7D4-E59FBC98E4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3140" y="2696659"/>
            <a:ext cx="8008438" cy="45047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7F16372-6528-41DD-9151-E6F067A7BE8D}"/>
              </a:ext>
            </a:extLst>
          </p:cNvPr>
          <p:cNvSpPr txBox="1"/>
          <p:nvPr/>
        </p:nvSpPr>
        <p:spPr>
          <a:xfrm>
            <a:off x="4173770" y="11444769"/>
            <a:ext cx="20779274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Po </a:t>
            </a:r>
            <a:r>
              <a:rPr lang="en-US" sz="2800" dirty="0" err="1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končanem</a:t>
            </a:r>
            <a:r>
              <a:rPr lang="en-US" sz="2800" dirty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anketiranju</a:t>
            </a:r>
            <a:r>
              <a:rPr lang="en-US" sz="2800" dirty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vseh</a:t>
            </a:r>
            <a:r>
              <a:rPr lang="en-US" sz="2800" dirty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določenih</a:t>
            </a:r>
            <a:r>
              <a:rPr lang="en-US" sz="2800" dirty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lastnikov</a:t>
            </a:r>
            <a:r>
              <a:rPr lang="en-US" sz="2800" dirty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poslovnih</a:t>
            </a:r>
            <a:r>
              <a:rPr lang="en-US" sz="2800" dirty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vsebin</a:t>
            </a:r>
            <a:r>
              <a:rPr lang="en-US" sz="2800" dirty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, je </a:t>
            </a:r>
            <a:r>
              <a:rPr lang="en-US" sz="2800" dirty="0" err="1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potrebno</a:t>
            </a:r>
            <a:r>
              <a:rPr lang="en-US" sz="2800" dirty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analizirati</a:t>
            </a:r>
            <a:r>
              <a:rPr lang="en-US" sz="2800" dirty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 in </a:t>
            </a:r>
            <a:r>
              <a:rPr lang="en-US" sz="2800" dirty="0" err="1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poiskati</a:t>
            </a:r>
            <a:r>
              <a:rPr lang="en-US" sz="2800" dirty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vse</a:t>
            </a:r>
            <a:r>
              <a:rPr lang="en-US" sz="2800" dirty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primerne</a:t>
            </a:r>
            <a:endParaRPr lang="en-US" sz="2800" dirty="0">
              <a:solidFill>
                <a:schemeClr val="bg1">
                  <a:lumMod val="50000"/>
                </a:schemeClr>
              </a:solidFill>
              <a:cs typeface="Arial" panose="020B0604020202020204" pitchFamily="34" charset="0"/>
            </a:endParaRPr>
          </a:p>
          <a:p>
            <a:r>
              <a:rPr lang="en-US" sz="2800" dirty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scenarije</a:t>
            </a:r>
            <a:r>
              <a:rPr lang="en-US" sz="2800" dirty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 za </a:t>
            </a:r>
            <a:r>
              <a:rPr lang="en-US" sz="2800" dirty="0" err="1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prve</a:t>
            </a:r>
            <a:r>
              <a:rPr lang="en-US" sz="2800" dirty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uvedbe</a:t>
            </a:r>
            <a:r>
              <a:rPr lang="en-US" sz="2800" dirty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.  </a:t>
            </a:r>
            <a:r>
              <a:rPr lang="en-US" sz="2800" dirty="0" err="1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Scenarije</a:t>
            </a:r>
            <a:r>
              <a:rPr lang="en-US" sz="2800" dirty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 je </a:t>
            </a:r>
            <a:r>
              <a:rPr lang="en-US" sz="2800" dirty="0" err="1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potrebno</a:t>
            </a:r>
            <a:r>
              <a:rPr lang="en-US" sz="2800" dirty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prednostno</a:t>
            </a:r>
            <a:r>
              <a:rPr lang="en-US" sz="2800" dirty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razvrstiti</a:t>
            </a:r>
            <a:r>
              <a:rPr lang="en-US" sz="2800" dirty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 glede </a:t>
            </a:r>
            <a:r>
              <a:rPr lang="en-US" sz="2800" dirty="0" err="1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na</a:t>
            </a:r>
            <a:r>
              <a:rPr lang="en-US" sz="2800" dirty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primernost</a:t>
            </a:r>
            <a:r>
              <a:rPr lang="en-US" sz="2800" dirty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uvedbe</a:t>
            </a:r>
            <a:r>
              <a:rPr lang="en-US" sz="2800" dirty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, </a:t>
            </a:r>
            <a:r>
              <a:rPr lang="en-US" sz="2800" dirty="0" err="1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časa</a:t>
            </a:r>
            <a:r>
              <a:rPr lang="en-US" sz="2800" dirty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, </a:t>
            </a:r>
            <a:r>
              <a:rPr lang="en-US" sz="2800" dirty="0" err="1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učinka</a:t>
            </a:r>
            <a:r>
              <a:rPr lang="en-US" sz="2800" dirty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 in </a:t>
            </a:r>
            <a:r>
              <a:rPr lang="en-US" sz="2800" dirty="0" err="1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denarja</a:t>
            </a:r>
            <a:r>
              <a:rPr lang="en-US" sz="2800" dirty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.</a:t>
            </a:r>
            <a:endParaRPr lang="en-US" sz="2400" dirty="0">
              <a:solidFill>
                <a:schemeClr val="bg1">
                  <a:lumMod val="50000"/>
                </a:schemeClr>
              </a:solidFill>
              <a:cs typeface="Arial" panose="020B0604020202020204" pitchFamily="34" charset="0"/>
            </a:endParaRPr>
          </a:p>
          <a:p>
            <a:endParaRPr lang="en-SI" dirty="0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1497C76-8434-47E0-9440-68EDC497EB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2337" y="85771"/>
            <a:ext cx="12723584" cy="1706453"/>
          </a:xfrm>
        </p:spPr>
        <p:txBody>
          <a:bodyPr>
            <a:normAutofit/>
          </a:bodyPr>
          <a:lstStyle/>
          <a:p>
            <a:r>
              <a:rPr lang="sl-SI" sz="8000" dirty="0">
                <a:latin typeface="+mn-lt"/>
              </a:rPr>
              <a:t>Komunikacijski načrt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A44E061-7742-4CCE-8B4D-1B5C005683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63615" y="1207223"/>
            <a:ext cx="5191213" cy="101679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object 3">
            <a:extLst>
              <a:ext uri="{FF2B5EF4-FFF2-40B4-BE49-F238E27FC236}">
                <a16:creationId xmlns:a16="http://schemas.microsoft.com/office/drawing/2014/main" id="{EF9F9B2F-7465-4E5A-A3EB-69BB3BFED947}"/>
              </a:ext>
            </a:extLst>
          </p:cNvPr>
          <p:cNvSpPr txBox="1"/>
          <p:nvPr/>
        </p:nvSpPr>
        <p:spPr>
          <a:xfrm>
            <a:off x="489497" y="2057400"/>
            <a:ext cx="18181402" cy="8264888"/>
          </a:xfrm>
          <a:prstGeom prst="rect">
            <a:avLst/>
          </a:prstGeom>
        </p:spPr>
        <p:txBody>
          <a:bodyPr vert="horz" wrap="square" lIns="0" tIns="253934" rIns="0" bIns="0" rtlCol="0">
            <a:spAutoFit/>
          </a:bodyPr>
          <a:lstStyle/>
          <a:p>
            <a:pPr marL="38090">
              <a:spcBef>
                <a:spcPts val="2000"/>
              </a:spcBef>
            </a:pPr>
            <a:r>
              <a:rPr lang="sl-SI" sz="3999" b="1" spc="-110" dirty="0">
                <a:cs typeface="Arial" panose="020B0604020202020204" pitchFamily="34" charset="0"/>
              </a:rPr>
              <a:t>Uporaba</a:t>
            </a:r>
            <a:r>
              <a:rPr lang="sl-SI" sz="3999" b="1" dirty="0">
                <a:cs typeface="Arial" panose="020B0604020202020204" pitchFamily="34" charset="0"/>
              </a:rPr>
              <a:t>:</a:t>
            </a:r>
          </a:p>
          <a:p>
            <a:pPr marL="952262" marR="10157" indent="-914171">
              <a:spcBef>
                <a:spcPts val="1250"/>
              </a:spcBef>
              <a:buSzPct val="89285"/>
              <a:buFont typeface="Arial"/>
              <a:buChar char="•"/>
              <a:tabLst>
                <a:tab pos="950992" algn="l"/>
                <a:tab pos="953530" algn="l"/>
              </a:tabLst>
            </a:pPr>
            <a:r>
              <a:rPr lang="sl-SI" sz="3199" spc="-20" dirty="0">
                <a:solidFill>
                  <a:srgbClr val="585858"/>
                </a:solidFill>
                <a:cs typeface="Arial" panose="020B0604020202020204" pitchFamily="34" charset="0"/>
              </a:rPr>
              <a:t>Ustvarjanje skupnega razumevanja s skupino o tem, </a:t>
            </a:r>
            <a:r>
              <a:rPr lang="sl-SI" sz="3199" b="1" spc="-20" dirty="0">
                <a:solidFill>
                  <a:srgbClr val="585858"/>
                </a:solidFill>
                <a:cs typeface="Arial" panose="020B0604020202020204" pitchFamily="34" charset="0"/>
              </a:rPr>
              <a:t>kdo</a:t>
            </a:r>
            <a:r>
              <a:rPr lang="sl-SI" sz="3199" spc="-20" dirty="0">
                <a:solidFill>
                  <a:srgbClr val="585858"/>
                </a:solidFill>
                <a:cs typeface="Arial" panose="020B0604020202020204" pitchFamily="34" charset="0"/>
              </a:rPr>
              <a:t> sporoča </a:t>
            </a:r>
            <a:r>
              <a:rPr lang="sl-SI" sz="3199" b="1" spc="-20" dirty="0">
                <a:solidFill>
                  <a:srgbClr val="585858"/>
                </a:solidFill>
                <a:cs typeface="Arial" panose="020B0604020202020204" pitchFamily="34" charset="0"/>
              </a:rPr>
              <a:t>kaj, kdaj, kako </a:t>
            </a:r>
            <a:r>
              <a:rPr lang="sl-SI" sz="3199" spc="-20" dirty="0">
                <a:solidFill>
                  <a:srgbClr val="585858"/>
                </a:solidFill>
                <a:cs typeface="Arial" panose="020B0604020202020204" pitchFamily="34" charset="0"/>
              </a:rPr>
              <a:t>in </a:t>
            </a:r>
            <a:r>
              <a:rPr lang="sl-SI" sz="3199" b="1" spc="-20" dirty="0">
                <a:solidFill>
                  <a:srgbClr val="585858"/>
                </a:solidFill>
                <a:cs typeface="Arial" panose="020B0604020202020204" pitchFamily="34" charset="0"/>
              </a:rPr>
              <a:t>zakaj.</a:t>
            </a:r>
          </a:p>
          <a:p>
            <a:pPr marL="952262" marR="10157" indent="-914171">
              <a:spcBef>
                <a:spcPts val="1250"/>
              </a:spcBef>
              <a:buSzPct val="89285"/>
              <a:buFont typeface="Arial"/>
              <a:buChar char="•"/>
              <a:tabLst>
                <a:tab pos="950992" algn="l"/>
                <a:tab pos="953530" algn="l"/>
              </a:tabLst>
            </a:pPr>
            <a:r>
              <a:rPr lang="sl-SI" sz="3199" spc="-40" dirty="0">
                <a:solidFill>
                  <a:srgbClr val="585858"/>
                </a:solidFill>
                <a:cs typeface="Arial" panose="020B0604020202020204" pitchFamily="34" charset="0"/>
              </a:rPr>
              <a:t>Obveščanje podpornikov o tem, kako bomo komunicirali z njimi in kaj lahko pričakujejo</a:t>
            </a:r>
          </a:p>
          <a:p>
            <a:pPr marL="952262" marR="10157" indent="-914171">
              <a:spcBef>
                <a:spcPts val="1250"/>
              </a:spcBef>
              <a:buSzPct val="89285"/>
              <a:buFont typeface="Arial"/>
              <a:buChar char="•"/>
              <a:tabLst>
                <a:tab pos="950992" algn="l"/>
                <a:tab pos="953530" algn="l"/>
              </a:tabLst>
            </a:pPr>
            <a:r>
              <a:rPr lang="sl-SI" sz="3199" spc="-40" dirty="0">
                <a:solidFill>
                  <a:srgbClr val="585858"/>
                </a:solidFill>
                <a:cs typeface="Arial" panose="020B0604020202020204" pitchFamily="34" charset="0"/>
              </a:rPr>
              <a:t>Izvajanje komunikacijskega načrta ustvarja skupno razumevanje in pričakovanja z našimi deležniki </a:t>
            </a:r>
            <a:endParaRPr lang="sl-SI" sz="3199" b="1" dirty="0">
              <a:cs typeface="Arial" panose="020B0604020202020204" pitchFamily="34" charset="0"/>
            </a:endParaRPr>
          </a:p>
          <a:p>
            <a:pPr marL="38090">
              <a:spcBef>
                <a:spcPts val="1160"/>
              </a:spcBef>
            </a:pPr>
            <a:r>
              <a:rPr lang="sl-SI" sz="3999" b="1" spc="-120" dirty="0">
                <a:cs typeface="Arial" panose="020B0604020202020204" pitchFamily="34" charset="0"/>
              </a:rPr>
              <a:t>Kaj je</a:t>
            </a:r>
            <a:r>
              <a:rPr lang="sl-SI" sz="3999" b="1" spc="-110" dirty="0">
                <a:cs typeface="Arial" panose="020B0604020202020204" pitchFamily="34" charset="0"/>
              </a:rPr>
              <a:t>:</a:t>
            </a:r>
            <a:endParaRPr lang="sl-SI" sz="3999" b="1" dirty="0">
              <a:cs typeface="Arial" panose="020B0604020202020204" pitchFamily="34" charset="0"/>
            </a:endParaRPr>
          </a:p>
          <a:p>
            <a:pPr marL="952262" indent="-914171">
              <a:spcBef>
                <a:spcPts val="1240"/>
              </a:spcBef>
              <a:buSzPct val="89285"/>
              <a:buFont typeface="Arial"/>
              <a:buChar char="•"/>
              <a:tabLst>
                <a:tab pos="950992" algn="l"/>
                <a:tab pos="953530" algn="l"/>
              </a:tabLst>
            </a:pPr>
            <a:r>
              <a:rPr lang="sl-SI" sz="3199" spc="-20" dirty="0" err="1">
                <a:solidFill>
                  <a:srgbClr val="585858"/>
                </a:solidFill>
                <a:cs typeface="Arial" panose="020B0604020202020204" pitchFamily="34" charset="0"/>
              </a:rPr>
              <a:t>Master</a:t>
            </a:r>
            <a:r>
              <a:rPr lang="sl-SI" sz="3199" spc="-20" dirty="0">
                <a:solidFill>
                  <a:srgbClr val="585858"/>
                </a:solidFill>
                <a:cs typeface="Arial" panose="020B0604020202020204" pitchFamily="34" charset="0"/>
              </a:rPr>
              <a:t> plan kaj komu sporočate </a:t>
            </a:r>
            <a:endParaRPr lang="sl-SI" sz="7198" b="1" spc="-20" dirty="0">
              <a:solidFill>
                <a:schemeClr val="accent1"/>
              </a:solidFill>
              <a:cs typeface="Arial" panose="020B0604020202020204" pitchFamily="34" charset="0"/>
            </a:endParaRPr>
          </a:p>
          <a:p>
            <a:pPr marL="38090">
              <a:spcBef>
                <a:spcPts val="1240"/>
              </a:spcBef>
              <a:buSzPct val="89285"/>
              <a:tabLst>
                <a:tab pos="950992" algn="l"/>
                <a:tab pos="953530" algn="l"/>
              </a:tabLst>
            </a:pPr>
            <a:r>
              <a:rPr lang="sl-SI" sz="4000" b="1" spc="-20" dirty="0">
                <a:cs typeface="Arial" panose="020B0604020202020204" pitchFamily="34" charset="0"/>
              </a:rPr>
              <a:t>Vsebina in predlogi:</a:t>
            </a:r>
          </a:p>
          <a:p>
            <a:pPr marL="609448" indent="-571357">
              <a:spcBef>
                <a:spcPts val="1240"/>
              </a:spcBef>
              <a:buSzPct val="89285"/>
              <a:buFont typeface="Arial" panose="020B0604020202020204" pitchFamily="34" charset="0"/>
              <a:buChar char="•"/>
              <a:tabLst>
                <a:tab pos="950992" algn="l"/>
                <a:tab pos="953530" algn="l"/>
              </a:tabLst>
            </a:pPr>
            <a:r>
              <a:rPr lang="sl-SI" sz="3199" spc="-20" dirty="0">
                <a:solidFill>
                  <a:srgbClr val="585858"/>
                </a:solidFill>
                <a:cs typeface="Arial" panose="020B0604020202020204" pitchFamily="34" charset="0"/>
              </a:rPr>
              <a:t>Bodite kreativni</a:t>
            </a:r>
          </a:p>
          <a:p>
            <a:pPr marL="609448" indent="-571357">
              <a:spcBef>
                <a:spcPts val="1240"/>
              </a:spcBef>
              <a:buSzPct val="89285"/>
              <a:buFont typeface="Arial" panose="020B0604020202020204" pitchFamily="34" charset="0"/>
              <a:buChar char="•"/>
              <a:tabLst>
                <a:tab pos="950992" algn="l"/>
                <a:tab pos="953530" algn="l"/>
              </a:tabLst>
            </a:pPr>
            <a:r>
              <a:rPr lang="sl-SI" sz="3199" spc="-20" dirty="0">
                <a:solidFill>
                  <a:srgbClr val="585858"/>
                </a:solidFill>
                <a:cs typeface="Arial" panose="020B0604020202020204" pitchFamily="34" charset="0"/>
              </a:rPr>
              <a:t>Sodelujte z Marketingom in uporabite organizacijske materiale / grafiko</a:t>
            </a:r>
          </a:p>
          <a:p>
            <a:pPr marL="609448" indent="-571357">
              <a:spcBef>
                <a:spcPts val="1240"/>
              </a:spcBef>
              <a:buSzPct val="89285"/>
              <a:buFont typeface="Arial" panose="020B0604020202020204" pitchFamily="34" charset="0"/>
              <a:buChar char="•"/>
              <a:tabLst>
                <a:tab pos="950992" algn="l"/>
                <a:tab pos="953530" algn="l"/>
              </a:tabLst>
            </a:pPr>
            <a:r>
              <a:rPr lang="sl-SI" sz="3199" spc="-20" dirty="0">
                <a:solidFill>
                  <a:srgbClr val="585858"/>
                </a:solidFill>
                <a:cs typeface="Arial" panose="020B0604020202020204" pitchFamily="34" charset="0"/>
              </a:rPr>
              <a:t>Video – kaj prihaja </a:t>
            </a:r>
          </a:p>
          <a:p>
            <a:pPr marL="609448" indent="-571357">
              <a:spcBef>
                <a:spcPts val="1240"/>
              </a:spcBef>
              <a:buSzPct val="89285"/>
              <a:buFont typeface="Arial" panose="020B0604020202020204" pitchFamily="34" charset="0"/>
              <a:buChar char="•"/>
              <a:tabLst>
                <a:tab pos="950992" algn="l"/>
                <a:tab pos="953530" algn="l"/>
              </a:tabLst>
            </a:pPr>
            <a:r>
              <a:rPr lang="sl-SI" sz="3199" spc="-20" dirty="0">
                <a:solidFill>
                  <a:srgbClr val="585858"/>
                </a:solidFill>
                <a:cs typeface="Arial" panose="020B0604020202020204" pitchFamily="34" charset="0"/>
              </a:rPr>
              <a:t>Vizija in strategija glavnih sponzorjev uvedbe</a:t>
            </a:r>
          </a:p>
          <a:p>
            <a:pPr marL="609448" indent="-571357">
              <a:spcBef>
                <a:spcPts val="1240"/>
              </a:spcBef>
              <a:buSzPct val="89285"/>
              <a:buFont typeface="Arial" panose="020B0604020202020204" pitchFamily="34" charset="0"/>
              <a:buChar char="•"/>
              <a:tabLst>
                <a:tab pos="950992" algn="l"/>
                <a:tab pos="953530" algn="l"/>
              </a:tabLst>
            </a:pPr>
            <a:r>
              <a:rPr lang="sl-SI" sz="3199" spc="-20" dirty="0">
                <a:solidFill>
                  <a:srgbClr val="585858"/>
                </a:solidFill>
                <a:cs typeface="Arial" panose="020B0604020202020204" pitchFamily="34" charset="0"/>
              </a:rPr>
              <a:t>Kakšne so in bodo prednosti uvedbe v organizaciji</a:t>
            </a:r>
            <a:endParaRPr lang="sl-SI" sz="7198" dirty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58854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close up of a womans face&#10;&#10;Description automatically generated">
            <a:extLst>
              <a:ext uri="{FF2B5EF4-FFF2-40B4-BE49-F238E27FC236}">
                <a16:creationId xmlns:a16="http://schemas.microsoft.com/office/drawing/2014/main" id="{C3F61617-521B-4941-9D5E-589A82D176C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54" r="25484"/>
          <a:stretch/>
        </p:blipFill>
        <p:spPr>
          <a:xfrm>
            <a:off x="19229578" y="2037495"/>
            <a:ext cx="5148072" cy="8562018"/>
          </a:xfrm>
          <a:prstGeom prst="rect">
            <a:avLst/>
          </a:prstGeom>
        </p:spPr>
      </p:pic>
      <p:sp>
        <p:nvSpPr>
          <p:cNvPr id="2" name="object 2"/>
          <p:cNvSpPr txBox="1"/>
          <p:nvPr/>
        </p:nvSpPr>
        <p:spPr>
          <a:xfrm>
            <a:off x="632189" y="2876313"/>
            <a:ext cx="17436355" cy="6497886"/>
          </a:xfrm>
          <a:prstGeom prst="rect">
            <a:avLst/>
          </a:prstGeom>
        </p:spPr>
        <p:txBody>
          <a:bodyPr vert="horz" wrap="square" lIns="0" tIns="176484" rIns="0" bIns="0" rtlCol="0">
            <a:spAutoFit/>
          </a:bodyPr>
          <a:lstStyle/>
          <a:p>
            <a:pPr marL="826561" indent="-801170">
              <a:spcBef>
                <a:spcPts val="1390"/>
              </a:spcBef>
              <a:buSzPct val="79166"/>
              <a:buFont typeface="Wingdings" panose="05000000000000000000" pitchFamily="2" charset="2"/>
              <a:buChar char="ü"/>
              <a:tabLst>
                <a:tab pos="826561" algn="l"/>
                <a:tab pos="827833" algn="l"/>
              </a:tabLst>
            </a:pPr>
            <a:r>
              <a:rPr lang="sl-SI" spc="-100" dirty="0">
                <a:solidFill>
                  <a:srgbClr val="585858"/>
                </a:solidFill>
                <a:cs typeface="Arial" panose="020B0604020202020204" pitchFamily="34" charset="0"/>
              </a:rPr>
              <a:t>Uporabite privzete pošiljatelje sporočil</a:t>
            </a:r>
          </a:p>
          <a:p>
            <a:pPr marL="826561" indent="-801170">
              <a:spcBef>
                <a:spcPts val="1390"/>
              </a:spcBef>
              <a:buSzPct val="79166"/>
              <a:buFont typeface="Wingdings" panose="05000000000000000000" pitchFamily="2" charset="2"/>
              <a:buChar char="ü"/>
              <a:tabLst>
                <a:tab pos="826561" algn="l"/>
                <a:tab pos="827833" algn="l"/>
              </a:tabLst>
            </a:pPr>
            <a:r>
              <a:rPr lang="sl-SI" spc="-100" dirty="0">
                <a:solidFill>
                  <a:srgbClr val="585858"/>
                </a:solidFill>
                <a:cs typeface="Arial" panose="020B0604020202020204" pitchFamily="34" charset="0"/>
              </a:rPr>
              <a:t>Uporabite več “glasov” in kanalov sporočanja</a:t>
            </a:r>
          </a:p>
          <a:p>
            <a:pPr marL="826561" indent="-801170">
              <a:spcBef>
                <a:spcPts val="1390"/>
              </a:spcBef>
              <a:buSzPct val="79166"/>
              <a:buFont typeface="Wingdings" panose="05000000000000000000" pitchFamily="2" charset="2"/>
              <a:buChar char="ü"/>
              <a:tabLst>
                <a:tab pos="826561" algn="l"/>
                <a:tab pos="827833" algn="l"/>
              </a:tabLst>
            </a:pPr>
            <a:r>
              <a:rPr lang="sl-SI" spc="-100" dirty="0">
                <a:solidFill>
                  <a:srgbClr val="585858"/>
                </a:solidFill>
                <a:cs typeface="Arial" panose="020B0604020202020204" pitchFamily="34" charset="0"/>
              </a:rPr>
              <a:t>Odkritost je edina prava pot</a:t>
            </a:r>
          </a:p>
          <a:p>
            <a:pPr marL="826561" indent="-801170">
              <a:spcBef>
                <a:spcPts val="1390"/>
              </a:spcBef>
              <a:buSzPct val="79166"/>
              <a:buFont typeface="Wingdings" panose="05000000000000000000" pitchFamily="2" charset="2"/>
              <a:buChar char="ü"/>
              <a:tabLst>
                <a:tab pos="826561" algn="l"/>
                <a:tab pos="827833" algn="l"/>
              </a:tabLst>
            </a:pPr>
            <a:r>
              <a:rPr lang="sl-SI" spc="-100" dirty="0">
                <a:solidFill>
                  <a:srgbClr val="585858"/>
                </a:solidFill>
                <a:cs typeface="Arial" panose="020B0604020202020204" pitchFamily="34" charset="0"/>
              </a:rPr>
              <a:t>Komunicirajte jasno in razumljivo</a:t>
            </a:r>
          </a:p>
          <a:p>
            <a:pPr marL="826561" indent="-801170">
              <a:spcBef>
                <a:spcPts val="1390"/>
              </a:spcBef>
              <a:buSzPct val="79166"/>
              <a:buFont typeface="Wingdings" panose="05000000000000000000" pitchFamily="2" charset="2"/>
              <a:buChar char="ü"/>
              <a:tabLst>
                <a:tab pos="826561" algn="l"/>
                <a:tab pos="827833" algn="l"/>
              </a:tabLst>
            </a:pPr>
            <a:r>
              <a:rPr lang="sl-SI" spc="-100" dirty="0">
                <a:solidFill>
                  <a:srgbClr val="585858"/>
                </a:solidFill>
                <a:cs typeface="Arial" panose="020B0604020202020204" pitchFamily="34" charset="0"/>
              </a:rPr>
              <a:t>Odgovorite - zakaj se sprememba dogaja in kakšen je rizik uvedbe brez te spremembe?</a:t>
            </a:r>
          </a:p>
          <a:p>
            <a:pPr marL="826561" indent="-801170">
              <a:spcBef>
                <a:spcPts val="1200"/>
              </a:spcBef>
              <a:buSzPct val="79166"/>
              <a:buFont typeface="Wingdings" panose="05000000000000000000" pitchFamily="2" charset="2"/>
              <a:buChar char="ü"/>
              <a:tabLst>
                <a:tab pos="826561" algn="l"/>
                <a:tab pos="827833" algn="l"/>
              </a:tabLst>
            </a:pPr>
            <a:r>
              <a:rPr lang="sl-SI" spc="-130" dirty="0">
                <a:solidFill>
                  <a:srgbClr val="585858"/>
                </a:solidFill>
                <a:cs typeface="Arial" panose="020B0604020202020204" pitchFamily="34" charset="0"/>
              </a:rPr>
              <a:t>Odgovorite – kaj te spremembe prinašajo meni (WIIFM)?</a:t>
            </a:r>
          </a:p>
          <a:p>
            <a:pPr marL="826561" indent="-801170">
              <a:spcBef>
                <a:spcPts val="1200"/>
              </a:spcBef>
              <a:buSzPct val="79166"/>
              <a:buFont typeface="Wingdings" panose="05000000000000000000" pitchFamily="2" charset="2"/>
              <a:buChar char="ü"/>
              <a:tabLst>
                <a:tab pos="826561" algn="l"/>
                <a:tab pos="827833" algn="l"/>
              </a:tabLst>
            </a:pPr>
            <a:r>
              <a:rPr lang="sl-SI" spc="-100" dirty="0">
                <a:solidFill>
                  <a:srgbClr val="585858"/>
                </a:solidFill>
                <a:cs typeface="Arial" panose="020B0604020202020204" pitchFamily="34" charset="0"/>
              </a:rPr>
              <a:t>Če je možno uporabite osebno komunikacijo (F2F)</a:t>
            </a:r>
          </a:p>
          <a:p>
            <a:pPr marL="826561" indent="-801170">
              <a:spcBef>
                <a:spcPts val="1200"/>
              </a:spcBef>
              <a:buSzPct val="79166"/>
              <a:buFont typeface="Wingdings" panose="05000000000000000000" pitchFamily="2" charset="2"/>
              <a:buChar char="ü"/>
              <a:tabLst>
                <a:tab pos="826561" algn="l"/>
                <a:tab pos="827833" algn="l"/>
              </a:tabLst>
            </a:pPr>
            <a:r>
              <a:rPr lang="sl-SI" spc="-100" dirty="0">
                <a:solidFill>
                  <a:srgbClr val="585858"/>
                </a:solidFill>
                <a:cs typeface="Arial" panose="020B0604020202020204" pitchFamily="34" charset="0"/>
              </a:rPr>
              <a:t>Ponovite sporočilo med 5 in 7 krat</a:t>
            </a:r>
          </a:p>
          <a:p>
            <a:pPr marL="826561" indent="-801170">
              <a:spcBef>
                <a:spcPts val="1200"/>
              </a:spcBef>
              <a:buSzPct val="79166"/>
              <a:buFont typeface="Wingdings" panose="05000000000000000000" pitchFamily="2" charset="2"/>
              <a:buChar char="ü"/>
              <a:tabLst>
                <a:tab pos="826561" algn="l"/>
                <a:tab pos="827833" algn="l"/>
              </a:tabLst>
            </a:pPr>
            <a:r>
              <a:rPr lang="sl-SI" spc="-100" dirty="0">
                <a:solidFill>
                  <a:srgbClr val="585858"/>
                </a:solidFill>
                <a:cs typeface="Arial" panose="020B0604020202020204" pitchFamily="34" charset="0"/>
              </a:rPr>
              <a:t>Ustvarite pogoje za dvosmerno komunikacijo</a:t>
            </a:r>
            <a:endParaRPr lang="sl-SI" sz="3199" spc="-100" dirty="0">
              <a:solidFill>
                <a:srgbClr val="585858"/>
              </a:solidFill>
              <a:cs typeface="Arial" panose="020B0604020202020204" pitchFamily="34" charset="0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55977" y="444539"/>
            <a:ext cx="21228506" cy="1256427"/>
          </a:xfrm>
          <a:prstGeom prst="rect">
            <a:avLst/>
          </a:prstGeom>
        </p:spPr>
        <p:txBody>
          <a:bodyPr vert="horz" wrap="square" lIns="0" tIns="25393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25394">
              <a:lnSpc>
                <a:spcPct val="100000"/>
              </a:lnSpc>
              <a:spcBef>
                <a:spcPts val="200"/>
              </a:spcBef>
            </a:pPr>
            <a:r>
              <a:rPr sz="7998" spc="-180" dirty="0">
                <a:latin typeface="+mn-lt"/>
              </a:rPr>
              <a:t>Checklist</a:t>
            </a:r>
            <a:endParaRPr sz="7998" dirty="0">
              <a:latin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1497C76-8434-47E0-9440-68EDC497EB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1776" y="268888"/>
            <a:ext cx="21025723" cy="1126832"/>
          </a:xfrm>
        </p:spPr>
        <p:txBody>
          <a:bodyPr>
            <a:noAutofit/>
          </a:bodyPr>
          <a:lstStyle/>
          <a:p>
            <a:r>
              <a:rPr lang="en-US" sz="8000" dirty="0">
                <a:latin typeface="+mj-lt"/>
              </a:rPr>
              <a:t>Plan </a:t>
            </a:r>
            <a:r>
              <a:rPr lang="en-US" sz="8000" dirty="0" err="1">
                <a:latin typeface="+mj-lt"/>
              </a:rPr>
              <a:t>izobraževanja</a:t>
            </a:r>
            <a:endParaRPr lang="en-SI" sz="8000" dirty="0">
              <a:latin typeface="+mj-lt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A0F8193-5918-444C-BBE2-7556C866A34D}"/>
              </a:ext>
            </a:extLst>
          </p:cNvPr>
          <p:cNvSpPr/>
          <p:nvPr/>
        </p:nvSpPr>
        <p:spPr>
          <a:xfrm>
            <a:off x="726360" y="1960597"/>
            <a:ext cx="12103123" cy="92012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357" indent="-571357">
              <a:buFont typeface="Arial" panose="020B0604020202020204" pitchFamily="34" charset="0"/>
              <a:buChar char="•"/>
            </a:pPr>
            <a:r>
              <a:rPr lang="sl-SI" sz="4000" b="1" dirty="0"/>
              <a:t>Tehnična izobraževanja</a:t>
            </a:r>
          </a:p>
          <a:p>
            <a:pPr marL="1485529" lvl="1" indent="-571357">
              <a:buFont typeface="Arial" panose="020B0604020202020204" pitchFamily="34" charset="0"/>
              <a:buChar char="•"/>
            </a:pPr>
            <a:r>
              <a:rPr lang="sl-SI" sz="3199" dirty="0"/>
              <a:t>IT Administratorji</a:t>
            </a:r>
          </a:p>
          <a:p>
            <a:pPr marL="1485529" lvl="1" indent="-571357">
              <a:buFont typeface="Arial" panose="020B0604020202020204" pitchFamily="34" charset="0"/>
              <a:buChar char="•"/>
            </a:pPr>
            <a:r>
              <a:rPr lang="sl-SI" sz="3199" dirty="0" err="1"/>
              <a:t>ServiceDesk</a:t>
            </a:r>
            <a:endParaRPr lang="sl-SI" sz="3199" dirty="0"/>
          </a:p>
          <a:p>
            <a:pPr marL="571357" indent="-571357">
              <a:buFont typeface="Arial" panose="020B0604020202020204" pitchFamily="34" charset="0"/>
              <a:buChar char="•"/>
            </a:pPr>
            <a:r>
              <a:rPr lang="sl-SI" sz="4000" b="1" dirty="0"/>
              <a:t>Končni uporabniki</a:t>
            </a:r>
          </a:p>
          <a:p>
            <a:pPr marL="1485529" lvl="1" indent="-571357">
              <a:buFont typeface="Arial" panose="020B0604020202020204" pitchFamily="34" charset="0"/>
              <a:buChar char="•"/>
            </a:pPr>
            <a:r>
              <a:rPr lang="sl-SI" sz="3199" dirty="0"/>
              <a:t>Ključni uporabniki - </a:t>
            </a:r>
            <a:r>
              <a:rPr lang="sl-SI" sz="3199" dirty="0" err="1"/>
              <a:t>Champions</a:t>
            </a:r>
            <a:endParaRPr lang="sl-SI" sz="3199" dirty="0"/>
          </a:p>
          <a:p>
            <a:pPr marL="1485529" lvl="1" indent="-571357">
              <a:buFont typeface="Arial" panose="020B0604020202020204" pitchFamily="34" charset="0"/>
              <a:buChar char="•"/>
            </a:pPr>
            <a:r>
              <a:rPr lang="sl-SI" sz="3199" dirty="0"/>
              <a:t>Uporabniki scenarijev prvotne uvedbe</a:t>
            </a:r>
          </a:p>
          <a:p>
            <a:pPr marL="1485529" lvl="1" indent="-571357">
              <a:buFont typeface="Arial" panose="020B0604020202020204" pitchFamily="34" charset="0"/>
              <a:buChar char="•"/>
            </a:pPr>
            <a:r>
              <a:rPr lang="sl-SI" sz="3199" dirty="0"/>
              <a:t>Vsi uporabniki v organizaciji</a:t>
            </a:r>
          </a:p>
          <a:p>
            <a:pPr marL="571357" indent="-571357">
              <a:buFont typeface="Arial" panose="020B0604020202020204" pitchFamily="34" charset="0"/>
              <a:buChar char="•"/>
            </a:pPr>
            <a:r>
              <a:rPr lang="sl-SI" sz="4000" b="1" dirty="0"/>
              <a:t>On Site izobraževanja </a:t>
            </a:r>
          </a:p>
          <a:p>
            <a:pPr marL="1484170" lvl="1" indent="-571357">
              <a:buFont typeface="Arial" panose="020B0604020202020204" pitchFamily="34" charset="0"/>
              <a:buChar char="•"/>
            </a:pPr>
            <a:r>
              <a:rPr lang="sl-SI" sz="3200" dirty="0"/>
              <a:t>Opcijska in na zahtevo</a:t>
            </a:r>
          </a:p>
          <a:p>
            <a:pPr marL="571357" indent="-571357">
              <a:buFont typeface="Arial" panose="020B0604020202020204" pitchFamily="34" charset="0"/>
              <a:buChar char="•"/>
            </a:pPr>
            <a:r>
              <a:rPr lang="sl-SI" sz="4000" b="1" dirty="0"/>
              <a:t>Izobraževalni portal</a:t>
            </a:r>
          </a:p>
          <a:p>
            <a:pPr marL="1485529" lvl="1" indent="-571357">
              <a:buFont typeface="Arial" panose="020B0604020202020204" pitchFamily="34" charset="0"/>
              <a:buChar char="•"/>
            </a:pPr>
            <a:r>
              <a:rPr lang="sl-SI" sz="3199" dirty="0"/>
              <a:t>Kratki video posnetki, Kvizi, Certifikacije</a:t>
            </a:r>
          </a:p>
          <a:p>
            <a:pPr marL="1485529" lvl="1" indent="-571357">
              <a:buFont typeface="Arial" panose="020B0604020202020204" pitchFamily="34" charset="0"/>
              <a:buChar char="•"/>
            </a:pPr>
            <a:r>
              <a:rPr lang="sl-SI" sz="3199" dirty="0"/>
              <a:t>Članki</a:t>
            </a:r>
          </a:p>
          <a:p>
            <a:pPr marL="1485529" lvl="1" indent="-571357">
              <a:buFont typeface="Arial" panose="020B0604020202020204" pitchFamily="34" charset="0"/>
              <a:buChar char="•"/>
            </a:pPr>
            <a:r>
              <a:rPr lang="sl-SI" sz="3199" dirty="0"/>
              <a:t>Triki &amp; Nasveti</a:t>
            </a:r>
          </a:p>
          <a:p>
            <a:pPr marL="1485529" lvl="1" indent="-571357">
              <a:buFont typeface="Arial" panose="020B0604020202020204" pitchFamily="34" charset="0"/>
              <a:buChar char="•"/>
            </a:pPr>
            <a:r>
              <a:rPr lang="sl-SI" sz="3199" dirty="0" err="1"/>
              <a:t>Roadmaps</a:t>
            </a:r>
            <a:endParaRPr lang="sl-SI" sz="3199" dirty="0"/>
          </a:p>
          <a:p>
            <a:pPr marL="1485529" lvl="1" indent="-571357">
              <a:buFont typeface="Arial" panose="020B0604020202020204" pitchFamily="34" charset="0"/>
              <a:buChar char="•"/>
            </a:pPr>
            <a:r>
              <a:rPr lang="sl-SI" sz="3199" dirty="0"/>
              <a:t>Mesečne spremembe</a:t>
            </a:r>
          </a:p>
          <a:p>
            <a:pPr marL="571357" indent="-571357">
              <a:buFont typeface="Arial" panose="020B0604020202020204" pitchFamily="34" charset="0"/>
              <a:buChar char="•"/>
            </a:pPr>
            <a:r>
              <a:rPr lang="sl-SI" sz="4000" b="1" dirty="0"/>
              <a:t>Newsletter</a:t>
            </a:r>
          </a:p>
          <a:p>
            <a:pPr marL="571357" indent="-571357">
              <a:buFont typeface="Arial" panose="020B0604020202020204" pitchFamily="34" charset="0"/>
              <a:buChar char="•"/>
            </a:pPr>
            <a:r>
              <a:rPr lang="sl-SI" sz="4000" b="1" dirty="0"/>
              <a:t>Scenariji uporabe in dobre prakse</a:t>
            </a:r>
            <a:r>
              <a:rPr lang="sl-SI" sz="4000" dirty="0"/>
              <a:t>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EDFF77C-5269-4BFA-8673-19D3B904B2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0097" y="2234051"/>
            <a:ext cx="8629234" cy="48539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4089926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5207" y="306899"/>
            <a:ext cx="18273514" cy="1256427"/>
          </a:xfrm>
          <a:prstGeom prst="rect">
            <a:avLst/>
          </a:prstGeom>
        </p:spPr>
        <p:txBody>
          <a:bodyPr vert="horz" wrap="square" lIns="0" tIns="25393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25394">
              <a:lnSpc>
                <a:spcPct val="100000"/>
              </a:lnSpc>
              <a:spcBef>
                <a:spcPts val="200"/>
              </a:spcBef>
            </a:pPr>
            <a:r>
              <a:rPr lang="en-US" sz="7998" spc="-340" dirty="0" err="1">
                <a:latin typeface="+mj-lt"/>
              </a:rPr>
              <a:t>Možnosti</a:t>
            </a:r>
            <a:r>
              <a:rPr lang="en-US" sz="7998" spc="-340" dirty="0">
                <a:latin typeface="+mj-lt"/>
              </a:rPr>
              <a:t> </a:t>
            </a:r>
            <a:r>
              <a:rPr lang="en-US" sz="7998" spc="-340" dirty="0" err="1">
                <a:latin typeface="+mj-lt"/>
              </a:rPr>
              <a:t>izobraževanja</a:t>
            </a:r>
            <a:r>
              <a:rPr lang="en-US" sz="7998" spc="-340" dirty="0">
                <a:latin typeface="+mj-lt"/>
              </a:rPr>
              <a:t> </a:t>
            </a:r>
            <a:r>
              <a:rPr lang="en-US" sz="7998" spc="-340" dirty="0" err="1">
                <a:latin typeface="+mj-lt"/>
              </a:rPr>
              <a:t>uporabnikov</a:t>
            </a:r>
            <a:r>
              <a:rPr lang="en-US" sz="7998" spc="-340" dirty="0">
                <a:latin typeface="+mj-lt"/>
              </a:rPr>
              <a:t> </a:t>
            </a:r>
            <a:r>
              <a:rPr lang="en-US" sz="7998" spc="-340" dirty="0" err="1">
                <a:latin typeface="+mj-lt"/>
              </a:rPr>
              <a:t>storitve</a:t>
            </a:r>
            <a:endParaRPr sz="7998" dirty="0">
              <a:latin typeface="+mj-lt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3039303" y="2230055"/>
            <a:ext cx="285310" cy="9871169"/>
          </a:xfrm>
          <a:custGeom>
            <a:avLst/>
            <a:gdLst/>
            <a:ahLst/>
            <a:cxnLst/>
            <a:rect l="l" t="t" r="r" b="b"/>
            <a:pathLst>
              <a:path w="114300" h="4006850">
                <a:moveTo>
                  <a:pt x="76199" y="114257"/>
                </a:moveTo>
                <a:lnTo>
                  <a:pt x="38100" y="114342"/>
                </a:lnTo>
                <a:lnTo>
                  <a:pt x="48463" y="4006646"/>
                </a:lnTo>
                <a:lnTo>
                  <a:pt x="86563" y="4006545"/>
                </a:lnTo>
                <a:lnTo>
                  <a:pt x="76199" y="114257"/>
                </a:lnTo>
                <a:close/>
              </a:path>
              <a:path w="114300" h="4006850">
                <a:moveTo>
                  <a:pt x="56845" y="0"/>
                </a:moveTo>
                <a:lnTo>
                  <a:pt x="0" y="114426"/>
                </a:lnTo>
                <a:lnTo>
                  <a:pt x="38100" y="114342"/>
                </a:lnTo>
                <a:lnTo>
                  <a:pt x="38049" y="95250"/>
                </a:lnTo>
                <a:lnTo>
                  <a:pt x="104777" y="95250"/>
                </a:lnTo>
                <a:lnTo>
                  <a:pt x="56845" y="0"/>
                </a:lnTo>
                <a:close/>
              </a:path>
              <a:path w="114300" h="4006850">
                <a:moveTo>
                  <a:pt x="76149" y="95250"/>
                </a:moveTo>
                <a:lnTo>
                  <a:pt x="38049" y="95250"/>
                </a:lnTo>
                <a:lnTo>
                  <a:pt x="38100" y="114342"/>
                </a:lnTo>
                <a:lnTo>
                  <a:pt x="76199" y="114257"/>
                </a:lnTo>
                <a:lnTo>
                  <a:pt x="76149" y="95250"/>
                </a:lnTo>
                <a:close/>
              </a:path>
              <a:path w="114300" h="4006850">
                <a:moveTo>
                  <a:pt x="104777" y="95250"/>
                </a:moveTo>
                <a:lnTo>
                  <a:pt x="76149" y="95250"/>
                </a:lnTo>
                <a:lnTo>
                  <a:pt x="76199" y="114257"/>
                </a:lnTo>
                <a:lnTo>
                  <a:pt x="114300" y="114173"/>
                </a:lnTo>
                <a:lnTo>
                  <a:pt x="104777" y="95250"/>
                </a:lnTo>
                <a:close/>
              </a:path>
            </a:pathLst>
          </a:custGeom>
          <a:solidFill>
            <a:srgbClr val="0054B8"/>
          </a:solidFill>
        </p:spPr>
        <p:txBody>
          <a:bodyPr wrap="square" lIns="0" tIns="0" rIns="0" bIns="0" rtlCol="0"/>
          <a:lstStyle/>
          <a:p>
            <a:endParaRPr sz="7198">
              <a:latin typeface="+mn-lt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3150697" y="11911232"/>
            <a:ext cx="21009189" cy="274097"/>
          </a:xfrm>
          <a:custGeom>
            <a:avLst/>
            <a:gdLst/>
            <a:ahLst/>
            <a:cxnLst/>
            <a:rect l="l" t="t" r="r" b="b"/>
            <a:pathLst>
              <a:path w="10464165" h="120014">
                <a:moveTo>
                  <a:pt x="10349475" y="38104"/>
                </a:moveTo>
                <a:lnTo>
                  <a:pt x="0" y="81813"/>
                </a:lnTo>
                <a:lnTo>
                  <a:pt x="152" y="119913"/>
                </a:lnTo>
                <a:lnTo>
                  <a:pt x="10349644" y="76204"/>
                </a:lnTo>
                <a:lnTo>
                  <a:pt x="10349475" y="38104"/>
                </a:lnTo>
                <a:close/>
              </a:path>
              <a:path w="10464165" h="120014">
                <a:moveTo>
                  <a:pt x="10426171" y="38023"/>
                </a:moveTo>
                <a:lnTo>
                  <a:pt x="10368610" y="38023"/>
                </a:lnTo>
                <a:lnTo>
                  <a:pt x="10368737" y="76123"/>
                </a:lnTo>
                <a:lnTo>
                  <a:pt x="10349644" y="76204"/>
                </a:lnTo>
                <a:lnTo>
                  <a:pt x="10349814" y="114300"/>
                </a:lnTo>
                <a:lnTo>
                  <a:pt x="10463860" y="56667"/>
                </a:lnTo>
                <a:lnTo>
                  <a:pt x="10426171" y="38023"/>
                </a:lnTo>
                <a:close/>
              </a:path>
              <a:path w="10464165" h="120014">
                <a:moveTo>
                  <a:pt x="10368610" y="38023"/>
                </a:moveTo>
                <a:lnTo>
                  <a:pt x="10349475" y="38104"/>
                </a:lnTo>
                <a:lnTo>
                  <a:pt x="10349644" y="76204"/>
                </a:lnTo>
                <a:lnTo>
                  <a:pt x="10368737" y="76123"/>
                </a:lnTo>
                <a:lnTo>
                  <a:pt x="10368610" y="38023"/>
                </a:lnTo>
                <a:close/>
              </a:path>
              <a:path w="10464165" h="120014">
                <a:moveTo>
                  <a:pt x="10349306" y="0"/>
                </a:moveTo>
                <a:lnTo>
                  <a:pt x="10349475" y="38104"/>
                </a:lnTo>
                <a:lnTo>
                  <a:pt x="10426171" y="38023"/>
                </a:lnTo>
                <a:lnTo>
                  <a:pt x="10349306" y="0"/>
                </a:lnTo>
                <a:close/>
              </a:path>
            </a:pathLst>
          </a:custGeom>
          <a:solidFill>
            <a:srgbClr val="0054B8"/>
          </a:solidFill>
        </p:spPr>
        <p:txBody>
          <a:bodyPr wrap="square" lIns="0" tIns="0" rIns="0" bIns="0" rtlCol="0"/>
          <a:lstStyle/>
          <a:p>
            <a:endParaRPr sz="7198">
              <a:latin typeface="+mn-lt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2518185" y="12203613"/>
            <a:ext cx="2069055" cy="886006"/>
          </a:xfrm>
          <a:prstGeom prst="rect">
            <a:avLst/>
          </a:prstGeom>
        </p:spPr>
        <p:txBody>
          <a:bodyPr vert="horz" wrap="square" lIns="0" tIns="24124" rIns="0" bIns="0" rtlCol="0">
            <a:spAutoFit/>
          </a:bodyPr>
          <a:lstStyle/>
          <a:p>
            <a:pPr marL="25394">
              <a:spcBef>
                <a:spcPts val="190"/>
              </a:spcBef>
            </a:pPr>
            <a:r>
              <a:rPr lang="en-US" sz="5599" spc="10" dirty="0">
                <a:latin typeface="+mn-lt"/>
                <a:cs typeface="Segoe UI Light"/>
              </a:rPr>
              <a:t>Cena</a:t>
            </a:r>
            <a:endParaRPr sz="5599" dirty="0">
              <a:latin typeface="+mn-lt"/>
              <a:cs typeface="Segoe UI Ligh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127578" y="3489305"/>
            <a:ext cx="861646" cy="6737389"/>
          </a:xfrm>
          <a:prstGeom prst="rect">
            <a:avLst/>
          </a:prstGeom>
        </p:spPr>
        <p:txBody>
          <a:bodyPr vert="vert270" wrap="square" lIns="0" tIns="79989" rIns="0" bIns="0" rtlCol="0">
            <a:spAutoFit/>
          </a:bodyPr>
          <a:lstStyle/>
          <a:p>
            <a:pPr marL="25394">
              <a:spcBef>
                <a:spcPts val="630"/>
              </a:spcBef>
            </a:pPr>
            <a:r>
              <a:rPr lang="sl-SI" sz="5599" spc="-200" dirty="0">
                <a:latin typeface="+mn-lt"/>
                <a:cs typeface="Segoe UI Light"/>
              </a:rPr>
              <a:t>Število udeležencev</a:t>
            </a:r>
            <a:endParaRPr lang="sl-SI" sz="5599" dirty="0">
              <a:latin typeface="+mn-lt"/>
              <a:cs typeface="Segoe UI Ligh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9094827" y="9373468"/>
            <a:ext cx="3656648" cy="2309478"/>
          </a:xfrm>
          <a:prstGeom prst="rect">
            <a:avLst/>
          </a:prstGeom>
          <a:solidFill>
            <a:srgbClr val="2F3D47"/>
          </a:solidFill>
          <a:ln w="12700">
            <a:solidFill>
              <a:srgbClr val="1F2B31"/>
            </a:solidFill>
          </a:ln>
        </p:spPr>
        <p:txBody>
          <a:bodyPr vert="horz" wrap="square" lIns="0" tIns="1270" rIns="0" bIns="0" rtlCol="0">
            <a:spAutoFit/>
          </a:bodyPr>
          <a:lstStyle/>
          <a:p>
            <a:pPr marL="670392">
              <a:spcBef>
                <a:spcPts val="10"/>
              </a:spcBef>
            </a:pPr>
            <a:endParaRPr lang="en-US" sz="4800" dirty="0">
              <a:solidFill>
                <a:srgbClr val="FFFFFF"/>
              </a:solidFill>
              <a:latin typeface="+mn-lt"/>
              <a:cs typeface="Segoe UI"/>
            </a:endParaRPr>
          </a:p>
          <a:p>
            <a:pPr marL="670392">
              <a:spcBef>
                <a:spcPts val="10"/>
              </a:spcBef>
            </a:pPr>
            <a:r>
              <a:rPr sz="3599" dirty="0">
                <a:solidFill>
                  <a:srgbClr val="FFFFFF"/>
                </a:solidFill>
                <a:latin typeface="+mn-lt"/>
                <a:cs typeface="Segoe UI"/>
              </a:rPr>
              <a:t>1:1</a:t>
            </a:r>
            <a:r>
              <a:rPr sz="3599" spc="-60" dirty="0">
                <a:solidFill>
                  <a:srgbClr val="FFFFFF"/>
                </a:solidFill>
                <a:latin typeface="+mn-lt"/>
                <a:cs typeface="Segoe UI"/>
              </a:rPr>
              <a:t> </a:t>
            </a:r>
            <a:r>
              <a:rPr sz="3599" spc="-50" dirty="0" err="1">
                <a:solidFill>
                  <a:srgbClr val="FFFFFF"/>
                </a:solidFill>
                <a:latin typeface="+mn-lt"/>
                <a:cs typeface="Segoe UI"/>
              </a:rPr>
              <a:t>Tr</a:t>
            </a:r>
            <a:r>
              <a:rPr lang="en-US" sz="3599" spc="-50" dirty="0" err="1">
                <a:solidFill>
                  <a:srgbClr val="FFFFFF"/>
                </a:solidFill>
                <a:latin typeface="+mn-lt"/>
                <a:cs typeface="Segoe UI"/>
              </a:rPr>
              <a:t>ening</a:t>
            </a:r>
            <a:endParaRPr lang="en-US" sz="7198" spc="-50" dirty="0">
              <a:solidFill>
                <a:srgbClr val="FFFFFF"/>
              </a:solidFill>
              <a:latin typeface="+mn-lt"/>
              <a:cs typeface="Segoe UI"/>
            </a:endParaRPr>
          </a:p>
          <a:p>
            <a:pPr marL="670392">
              <a:spcBef>
                <a:spcPts val="10"/>
              </a:spcBef>
            </a:pPr>
            <a:endParaRPr sz="6600" dirty="0">
              <a:latin typeface="+mn-lt"/>
              <a:cs typeface="Segoe U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490075" y="4446137"/>
            <a:ext cx="3656648" cy="1974899"/>
          </a:xfrm>
          <a:prstGeom prst="rect">
            <a:avLst/>
          </a:prstGeom>
          <a:solidFill>
            <a:srgbClr val="2F3D47"/>
          </a:solidFill>
          <a:ln w="12700">
            <a:solidFill>
              <a:srgbClr val="1F2B31"/>
            </a:solidFill>
          </a:ln>
        </p:spPr>
        <p:txBody>
          <a:bodyPr vert="horz" wrap="square" lIns="0" tIns="5079" rIns="0" bIns="0" rtlCol="0">
            <a:spAutoFit/>
          </a:bodyPr>
          <a:lstStyle/>
          <a:p>
            <a:pPr>
              <a:spcBef>
                <a:spcPts val="40"/>
              </a:spcBef>
            </a:pPr>
            <a:endParaRPr sz="2000" dirty="0">
              <a:latin typeface="+mn-lt"/>
              <a:cs typeface="Times New Roman"/>
            </a:endParaRPr>
          </a:p>
          <a:p>
            <a:pPr marL="907823" marR="732607" indent="-162519" algn="ctr"/>
            <a:r>
              <a:rPr lang="en-US" dirty="0">
                <a:solidFill>
                  <a:srgbClr val="FFFFFF"/>
                </a:solidFill>
                <a:latin typeface="+mn-lt"/>
                <a:cs typeface="Segoe UI"/>
              </a:rPr>
              <a:t>Online O365 </a:t>
            </a:r>
            <a:r>
              <a:rPr lang="en-US" spc="-10" dirty="0" err="1">
                <a:solidFill>
                  <a:srgbClr val="FFFFFF"/>
                </a:solidFill>
                <a:latin typeface="+mn-lt"/>
                <a:cs typeface="Segoe UI"/>
              </a:rPr>
              <a:t>vsebina</a:t>
            </a:r>
            <a:endParaRPr dirty="0">
              <a:latin typeface="+mn-lt"/>
              <a:cs typeface="Segoe U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490075" y="9550205"/>
            <a:ext cx="3656648" cy="2282162"/>
          </a:xfrm>
          <a:prstGeom prst="rect">
            <a:avLst/>
          </a:prstGeom>
          <a:solidFill>
            <a:srgbClr val="2F3D47"/>
          </a:solidFill>
          <a:ln w="12700">
            <a:solidFill>
              <a:srgbClr val="1F2B31"/>
            </a:solidFill>
          </a:ln>
        </p:spPr>
        <p:txBody>
          <a:bodyPr vert="horz" wrap="square" lIns="0" tIns="5079" rIns="0" bIns="0" rtlCol="0">
            <a:spAutoFit/>
          </a:bodyPr>
          <a:lstStyle/>
          <a:p>
            <a:pPr>
              <a:spcBef>
                <a:spcPts val="40"/>
              </a:spcBef>
            </a:pPr>
            <a:endParaRPr sz="3999" dirty="0">
              <a:latin typeface="+mn-lt"/>
              <a:cs typeface="Times New Roman"/>
            </a:endParaRPr>
          </a:p>
          <a:p>
            <a:pPr marL="907823" marR="843069" indent="-52055"/>
            <a:r>
              <a:rPr lang="en-US" sz="3599" spc="-40" dirty="0">
                <a:solidFill>
                  <a:srgbClr val="FFFFFF"/>
                </a:solidFill>
                <a:latin typeface="+mn-lt"/>
                <a:cs typeface="Segoe UI"/>
              </a:rPr>
              <a:t>Microsoft </a:t>
            </a:r>
            <a:r>
              <a:rPr lang="en-US" sz="3599" spc="-10" dirty="0" err="1">
                <a:solidFill>
                  <a:srgbClr val="FFFFFF"/>
                </a:solidFill>
                <a:latin typeface="+mn-lt"/>
                <a:cs typeface="Segoe UI"/>
              </a:rPr>
              <a:t>m</a:t>
            </a:r>
            <a:r>
              <a:rPr sz="3599" spc="-10" dirty="0" err="1">
                <a:solidFill>
                  <a:srgbClr val="FFFFFF"/>
                </a:solidFill>
                <a:latin typeface="+mn-lt"/>
                <a:cs typeface="Segoe UI"/>
              </a:rPr>
              <a:t>aterial</a:t>
            </a:r>
            <a:r>
              <a:rPr lang="en-US" sz="3599" spc="-10" dirty="0" err="1">
                <a:solidFill>
                  <a:srgbClr val="FFFFFF"/>
                </a:solidFill>
                <a:latin typeface="+mn-lt"/>
                <a:cs typeface="Segoe UI"/>
              </a:rPr>
              <a:t>i</a:t>
            </a:r>
            <a:endParaRPr lang="en-US" sz="3599" spc="-10" dirty="0">
              <a:solidFill>
                <a:srgbClr val="FFFFFF"/>
              </a:solidFill>
              <a:latin typeface="+mn-lt"/>
              <a:cs typeface="Segoe UI"/>
            </a:endParaRPr>
          </a:p>
          <a:p>
            <a:pPr marL="907823" marR="843069" indent="-52055"/>
            <a:endParaRPr sz="3599" dirty="0">
              <a:latin typeface="+mn-lt"/>
              <a:cs typeface="Segoe U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5272717" y="9420054"/>
            <a:ext cx="3656648" cy="2282162"/>
          </a:xfrm>
          <a:prstGeom prst="rect">
            <a:avLst/>
          </a:prstGeom>
          <a:solidFill>
            <a:srgbClr val="2F3D47"/>
          </a:solidFill>
          <a:ln w="12700">
            <a:solidFill>
              <a:srgbClr val="1F2B31"/>
            </a:solidFill>
          </a:ln>
        </p:spPr>
        <p:txBody>
          <a:bodyPr vert="horz" wrap="square" lIns="0" tIns="5079" rIns="0" bIns="0" rtlCol="0">
            <a:spAutoFit/>
          </a:bodyPr>
          <a:lstStyle/>
          <a:p>
            <a:pPr>
              <a:spcBef>
                <a:spcPts val="40"/>
              </a:spcBef>
            </a:pPr>
            <a:endParaRPr sz="3999" dirty="0">
              <a:latin typeface="+mn-lt"/>
              <a:cs typeface="Times New Roman"/>
            </a:endParaRPr>
          </a:p>
          <a:p>
            <a:pPr marL="1028443" marR="765619" indent="-250127"/>
            <a:r>
              <a:rPr lang="sl-SI" sz="3599" spc="-10" dirty="0" err="1">
                <a:solidFill>
                  <a:srgbClr val="FFFFFF"/>
                </a:solidFill>
                <a:latin typeface="+mn-lt"/>
                <a:cs typeface="Segoe UI"/>
              </a:rPr>
              <a:t>Cl</a:t>
            </a:r>
            <a:r>
              <a:rPr lang="sl-SI" sz="3599" spc="-20" dirty="0" err="1">
                <a:solidFill>
                  <a:srgbClr val="FFFFFF"/>
                </a:solidFill>
                <a:latin typeface="+mn-lt"/>
                <a:cs typeface="Segoe UI"/>
              </a:rPr>
              <a:t>a</a:t>
            </a:r>
            <a:r>
              <a:rPr lang="sl-SI" sz="3599" spc="-10" dirty="0" err="1">
                <a:solidFill>
                  <a:srgbClr val="FFFFFF"/>
                </a:solidFill>
                <a:latin typeface="+mn-lt"/>
                <a:cs typeface="Segoe UI"/>
              </a:rPr>
              <a:t>s</a:t>
            </a:r>
            <a:r>
              <a:rPr lang="sl-SI" sz="3599" spc="10" dirty="0" err="1">
                <a:solidFill>
                  <a:srgbClr val="FFFFFF"/>
                </a:solidFill>
                <a:latin typeface="+mn-lt"/>
                <a:cs typeface="Segoe UI"/>
              </a:rPr>
              <a:t>s</a:t>
            </a:r>
            <a:r>
              <a:rPr lang="sl-SI" sz="3599" spc="-60" dirty="0" err="1">
                <a:solidFill>
                  <a:srgbClr val="FFFFFF"/>
                </a:solidFill>
                <a:latin typeface="+mn-lt"/>
                <a:cs typeface="Segoe UI"/>
              </a:rPr>
              <a:t>r</a:t>
            </a:r>
            <a:r>
              <a:rPr lang="sl-SI" sz="3599" dirty="0" err="1">
                <a:solidFill>
                  <a:srgbClr val="FFFFFF"/>
                </a:solidFill>
                <a:latin typeface="+mn-lt"/>
                <a:cs typeface="Segoe UI"/>
              </a:rPr>
              <a:t>oom</a:t>
            </a:r>
            <a:r>
              <a:rPr lang="sl-SI" sz="3599" dirty="0">
                <a:solidFill>
                  <a:srgbClr val="FFFFFF"/>
                </a:solidFill>
                <a:latin typeface="+mn-lt"/>
                <a:cs typeface="Segoe UI"/>
              </a:rPr>
              <a:t>  </a:t>
            </a:r>
            <a:r>
              <a:rPr lang="sl-SI" sz="3599" spc="-50" dirty="0" err="1">
                <a:solidFill>
                  <a:srgbClr val="FFFFFF"/>
                </a:solidFill>
                <a:latin typeface="+mn-lt"/>
                <a:cs typeface="Segoe UI"/>
              </a:rPr>
              <a:t>Tr</a:t>
            </a:r>
            <a:r>
              <a:rPr lang="en-US" sz="3599" spc="-50" dirty="0" err="1">
                <a:solidFill>
                  <a:srgbClr val="FFFFFF"/>
                </a:solidFill>
                <a:latin typeface="+mn-lt"/>
                <a:cs typeface="Segoe UI"/>
              </a:rPr>
              <a:t>ening</a:t>
            </a:r>
            <a:endParaRPr lang="en-US" sz="3599" spc="-50" dirty="0">
              <a:solidFill>
                <a:srgbClr val="FFFFFF"/>
              </a:solidFill>
              <a:latin typeface="+mn-lt"/>
              <a:cs typeface="Segoe UI"/>
            </a:endParaRPr>
          </a:p>
          <a:p>
            <a:pPr marL="1028443" marR="765619" indent="-250127"/>
            <a:endParaRPr sz="3599" dirty="0">
              <a:latin typeface="+mn-lt"/>
              <a:cs typeface="Segoe U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5163925" y="4461371"/>
            <a:ext cx="3656648" cy="1992770"/>
          </a:xfrm>
          <a:prstGeom prst="rect">
            <a:avLst/>
          </a:prstGeom>
          <a:solidFill>
            <a:srgbClr val="2F3D47"/>
          </a:solidFill>
          <a:ln w="12700">
            <a:solidFill>
              <a:srgbClr val="1F2B31"/>
            </a:solidFill>
          </a:ln>
        </p:spPr>
        <p:txBody>
          <a:bodyPr vert="horz" wrap="square" lIns="0" tIns="314878" rIns="0" bIns="0" rtlCol="0">
            <a:spAutoFit/>
          </a:bodyPr>
          <a:lstStyle/>
          <a:p>
            <a:pPr marL="294566" marR="280600" indent="1270" algn="ctr">
              <a:spcBef>
                <a:spcPts val="2479"/>
              </a:spcBef>
            </a:pPr>
            <a:r>
              <a:rPr lang="en-US" spc="-10" dirty="0" err="1">
                <a:solidFill>
                  <a:srgbClr val="FFFFFF"/>
                </a:solidFill>
                <a:latin typeface="+mn-lt"/>
                <a:cs typeface="Segoe UI"/>
              </a:rPr>
              <a:t>Prilagojeni</a:t>
            </a:r>
            <a:r>
              <a:rPr lang="en-US" spc="-10" dirty="0">
                <a:solidFill>
                  <a:srgbClr val="FFFFFF"/>
                </a:solidFill>
                <a:latin typeface="+mn-lt"/>
                <a:cs typeface="Segoe UI"/>
              </a:rPr>
              <a:t> video </a:t>
            </a:r>
            <a:r>
              <a:rPr lang="en-US" spc="-10" dirty="0" err="1">
                <a:solidFill>
                  <a:srgbClr val="FFFFFF"/>
                </a:solidFill>
                <a:latin typeface="+mn-lt"/>
                <a:cs typeface="Segoe UI"/>
              </a:rPr>
              <a:t>posnetki</a:t>
            </a:r>
            <a:endParaRPr lang="en-US" spc="-10" dirty="0">
              <a:solidFill>
                <a:srgbClr val="FFFFFF"/>
              </a:solidFill>
              <a:latin typeface="+mn-lt"/>
              <a:cs typeface="Segoe UI"/>
            </a:endParaRPr>
          </a:p>
          <a:p>
            <a:pPr marL="294566" marR="280600" indent="1270" algn="ctr">
              <a:spcBef>
                <a:spcPts val="2479"/>
              </a:spcBef>
            </a:pPr>
            <a:endParaRPr sz="1600" dirty="0">
              <a:latin typeface="+mn-lt"/>
              <a:cs typeface="Segoe U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372216" y="4446136"/>
            <a:ext cx="3656648" cy="2005420"/>
          </a:xfrm>
          <a:prstGeom prst="rect">
            <a:avLst/>
          </a:prstGeom>
          <a:solidFill>
            <a:srgbClr val="2F3D47"/>
          </a:solidFill>
          <a:ln w="12700">
            <a:solidFill>
              <a:srgbClr val="1F2B31"/>
            </a:solidFill>
          </a:ln>
        </p:spPr>
        <p:txBody>
          <a:bodyPr vert="horz" wrap="square" lIns="0" tIns="5079" rIns="0" bIns="0" rtlCol="0">
            <a:spAutoFit/>
          </a:bodyPr>
          <a:lstStyle/>
          <a:p>
            <a:pPr algn="ctr">
              <a:spcBef>
                <a:spcPts val="40"/>
              </a:spcBef>
            </a:pPr>
            <a:endParaRPr lang="en-US" sz="3200" dirty="0">
              <a:latin typeface="+mn-lt"/>
              <a:cs typeface="Times New Roman"/>
            </a:endParaRPr>
          </a:p>
          <a:p>
            <a:pPr algn="ctr">
              <a:spcBef>
                <a:spcPts val="40"/>
              </a:spcBef>
            </a:pPr>
            <a:r>
              <a:rPr lang="en-US" sz="3999" dirty="0">
                <a:solidFill>
                  <a:schemeClr val="bg1"/>
                </a:solidFill>
                <a:latin typeface="+mn-lt"/>
                <a:cs typeface="Times New Roman"/>
              </a:rPr>
              <a:t>LMS</a:t>
            </a:r>
          </a:p>
          <a:p>
            <a:pPr algn="ctr">
              <a:spcBef>
                <a:spcPts val="40"/>
              </a:spcBef>
            </a:pPr>
            <a:r>
              <a:rPr lang="en-US" sz="3999" dirty="0">
                <a:solidFill>
                  <a:schemeClr val="bg1"/>
                </a:solidFill>
                <a:latin typeface="+mn-lt"/>
                <a:cs typeface="Times New Roman"/>
              </a:rPr>
              <a:t> </a:t>
            </a:r>
            <a:r>
              <a:rPr lang="en-US" sz="3999" dirty="0" err="1">
                <a:solidFill>
                  <a:schemeClr val="bg1"/>
                </a:solidFill>
                <a:latin typeface="+mn-lt"/>
                <a:cs typeface="Times New Roman"/>
              </a:rPr>
              <a:t>portali</a:t>
            </a:r>
            <a:endParaRPr lang="en-US" sz="3599" spc="-70" dirty="0">
              <a:solidFill>
                <a:schemeClr val="bg1"/>
              </a:solidFill>
              <a:latin typeface="+mn-lt"/>
              <a:cs typeface="Segoe UI"/>
            </a:endParaRPr>
          </a:p>
          <a:p>
            <a:pPr marL="446928" marR="439310" indent="313612"/>
            <a:endParaRPr sz="1800" dirty="0">
              <a:latin typeface="+mn-lt"/>
              <a:cs typeface="Segoe U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1266548" y="4461371"/>
            <a:ext cx="3656648" cy="2016834"/>
          </a:xfrm>
          <a:prstGeom prst="rect">
            <a:avLst/>
          </a:prstGeom>
          <a:solidFill>
            <a:srgbClr val="2F3D47"/>
          </a:solidFill>
          <a:ln w="12700">
            <a:solidFill>
              <a:srgbClr val="1F2B31"/>
            </a:solidFill>
          </a:ln>
        </p:spPr>
        <p:txBody>
          <a:bodyPr vert="horz" wrap="square" lIns="0" tIns="1270" rIns="0" bIns="0" rtlCol="0">
            <a:spAutoFit/>
          </a:bodyPr>
          <a:lstStyle/>
          <a:p>
            <a:pPr>
              <a:spcBef>
                <a:spcPts val="10"/>
              </a:spcBef>
            </a:pPr>
            <a:endParaRPr sz="5899" dirty="0">
              <a:latin typeface="+mn-lt"/>
              <a:cs typeface="Times New Roman"/>
            </a:endParaRPr>
          </a:p>
          <a:p>
            <a:pPr marL="888778"/>
            <a:r>
              <a:rPr sz="3599" spc="-20" dirty="0">
                <a:solidFill>
                  <a:srgbClr val="FFFFFF"/>
                </a:solidFill>
                <a:latin typeface="+mn-lt"/>
                <a:cs typeface="Segoe UI"/>
              </a:rPr>
              <a:t>Webinar</a:t>
            </a:r>
            <a:r>
              <a:rPr lang="en-US" sz="3599" spc="-20" dirty="0">
                <a:solidFill>
                  <a:srgbClr val="FFFFFF"/>
                </a:solidFill>
                <a:latin typeface="+mn-lt"/>
                <a:cs typeface="Segoe UI"/>
              </a:rPr>
              <a:t>s</a:t>
            </a:r>
          </a:p>
          <a:p>
            <a:pPr marL="888778"/>
            <a:endParaRPr sz="3599" dirty="0">
              <a:latin typeface="+mn-lt"/>
              <a:cs typeface="Segoe U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372216" y="6944846"/>
            <a:ext cx="3656648" cy="2282162"/>
          </a:xfrm>
          <a:prstGeom prst="rect">
            <a:avLst/>
          </a:prstGeom>
          <a:solidFill>
            <a:srgbClr val="2F3D47"/>
          </a:solidFill>
          <a:ln w="12700">
            <a:solidFill>
              <a:srgbClr val="1F2B31"/>
            </a:solidFill>
          </a:ln>
        </p:spPr>
        <p:txBody>
          <a:bodyPr vert="horz" wrap="square" lIns="0" tIns="5079" rIns="0" bIns="0" rtlCol="0">
            <a:spAutoFit/>
          </a:bodyPr>
          <a:lstStyle/>
          <a:p>
            <a:pPr>
              <a:spcBef>
                <a:spcPts val="40"/>
              </a:spcBef>
            </a:pPr>
            <a:endParaRPr sz="3999" dirty="0">
              <a:latin typeface="+mn-lt"/>
              <a:cs typeface="Times New Roman"/>
            </a:endParaRPr>
          </a:p>
          <a:p>
            <a:pPr marL="1132557" marR="704674" indent="-418995">
              <a:spcBef>
                <a:spcPts val="10"/>
              </a:spcBef>
            </a:pPr>
            <a:r>
              <a:rPr sz="3599" dirty="0">
                <a:solidFill>
                  <a:srgbClr val="FFFFFF"/>
                </a:solidFill>
                <a:latin typeface="+mn-lt"/>
                <a:cs typeface="Segoe UI"/>
              </a:rPr>
              <a:t>Quick</a:t>
            </a:r>
            <a:r>
              <a:rPr sz="3599" spc="-170" dirty="0">
                <a:solidFill>
                  <a:srgbClr val="FFFFFF"/>
                </a:solidFill>
                <a:latin typeface="+mn-lt"/>
                <a:cs typeface="Segoe UI"/>
              </a:rPr>
              <a:t> </a:t>
            </a:r>
            <a:r>
              <a:rPr sz="3599" spc="-10" dirty="0">
                <a:solidFill>
                  <a:srgbClr val="FFFFFF"/>
                </a:solidFill>
                <a:latin typeface="+mn-lt"/>
                <a:cs typeface="Segoe UI"/>
              </a:rPr>
              <a:t>Start  </a:t>
            </a:r>
            <a:r>
              <a:rPr sz="3599" spc="-20" dirty="0">
                <a:solidFill>
                  <a:srgbClr val="FFFFFF"/>
                </a:solidFill>
                <a:latin typeface="+mn-lt"/>
                <a:cs typeface="Segoe UI"/>
              </a:rPr>
              <a:t>Guides</a:t>
            </a:r>
            <a:endParaRPr lang="en-US" sz="3599" spc="-20" dirty="0">
              <a:solidFill>
                <a:srgbClr val="FFFFFF"/>
              </a:solidFill>
              <a:latin typeface="+mn-lt"/>
              <a:cs typeface="Segoe UI"/>
            </a:endParaRPr>
          </a:p>
          <a:p>
            <a:pPr marL="1132557" marR="704674" indent="-418995">
              <a:spcBef>
                <a:spcPts val="10"/>
              </a:spcBef>
            </a:pPr>
            <a:endParaRPr sz="3599" dirty="0">
              <a:latin typeface="+mn-lt"/>
              <a:cs typeface="Segoe U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1266548" y="6963129"/>
            <a:ext cx="3656648" cy="2282162"/>
          </a:xfrm>
          <a:prstGeom prst="rect">
            <a:avLst/>
          </a:prstGeom>
          <a:solidFill>
            <a:srgbClr val="2F3D47"/>
          </a:solidFill>
          <a:ln w="12700">
            <a:solidFill>
              <a:srgbClr val="1F2B31"/>
            </a:solidFill>
          </a:ln>
        </p:spPr>
        <p:txBody>
          <a:bodyPr vert="horz" wrap="square" lIns="0" tIns="5079" rIns="0" bIns="0" rtlCol="0">
            <a:spAutoFit/>
          </a:bodyPr>
          <a:lstStyle/>
          <a:p>
            <a:pPr>
              <a:spcBef>
                <a:spcPts val="40"/>
              </a:spcBef>
            </a:pPr>
            <a:endParaRPr sz="3999" dirty="0">
              <a:latin typeface="+mn-lt"/>
              <a:cs typeface="Times New Roman"/>
            </a:endParaRPr>
          </a:p>
          <a:p>
            <a:pPr algn="ctr">
              <a:spcBef>
                <a:spcPts val="10"/>
              </a:spcBef>
            </a:pPr>
            <a:r>
              <a:rPr lang="en-US" sz="3599" spc="-20" dirty="0" err="1">
                <a:solidFill>
                  <a:srgbClr val="FFFFFF"/>
                </a:solidFill>
                <a:latin typeface="+mn-lt"/>
                <a:cs typeface="Segoe UI"/>
              </a:rPr>
              <a:t>Tiskana</a:t>
            </a:r>
            <a:r>
              <a:rPr lang="en-US" sz="3599" spc="-20" dirty="0">
                <a:solidFill>
                  <a:srgbClr val="FFFFFF"/>
                </a:solidFill>
                <a:latin typeface="+mn-lt"/>
                <a:cs typeface="Segoe UI"/>
              </a:rPr>
              <a:t> </a:t>
            </a:r>
            <a:r>
              <a:rPr lang="en-US" sz="3599" spc="-20" dirty="0" err="1">
                <a:solidFill>
                  <a:srgbClr val="FFFFFF"/>
                </a:solidFill>
                <a:latin typeface="+mn-lt"/>
                <a:cs typeface="Segoe UI"/>
              </a:rPr>
              <a:t>navodila</a:t>
            </a:r>
            <a:endParaRPr lang="en-US" sz="3599" spc="-20" dirty="0">
              <a:solidFill>
                <a:srgbClr val="FFFFFF"/>
              </a:solidFill>
              <a:latin typeface="+mn-lt"/>
              <a:cs typeface="Segoe UI"/>
            </a:endParaRPr>
          </a:p>
          <a:p>
            <a:pPr algn="ctr">
              <a:spcBef>
                <a:spcPts val="10"/>
              </a:spcBef>
            </a:pPr>
            <a:endParaRPr lang="en-US" sz="3599" spc="-20" dirty="0">
              <a:solidFill>
                <a:srgbClr val="FFFFFF"/>
              </a:solidFill>
              <a:latin typeface="+mn-lt"/>
              <a:cs typeface="Segoe UI"/>
            </a:endParaRPr>
          </a:p>
          <a:p>
            <a:pPr algn="ctr">
              <a:spcBef>
                <a:spcPts val="10"/>
              </a:spcBef>
            </a:pPr>
            <a:endParaRPr sz="3599" dirty="0">
              <a:latin typeface="+mn-lt"/>
              <a:cs typeface="Segoe UI"/>
            </a:endParaRPr>
          </a:p>
        </p:txBody>
      </p:sp>
      <p:sp>
        <p:nvSpPr>
          <p:cNvPr id="17" name="object 12">
            <a:extLst>
              <a:ext uri="{FF2B5EF4-FFF2-40B4-BE49-F238E27FC236}">
                <a16:creationId xmlns:a16="http://schemas.microsoft.com/office/drawing/2014/main" id="{6176CD02-8281-4C23-BAEA-19982DB8752D}"/>
              </a:ext>
            </a:extLst>
          </p:cNvPr>
          <p:cNvSpPr txBox="1"/>
          <p:nvPr/>
        </p:nvSpPr>
        <p:spPr>
          <a:xfrm>
            <a:off x="15163925" y="2230055"/>
            <a:ext cx="3656648" cy="1931215"/>
          </a:xfrm>
          <a:prstGeom prst="rect">
            <a:avLst/>
          </a:prstGeom>
          <a:solidFill>
            <a:srgbClr val="2F3D47"/>
          </a:solidFill>
          <a:ln w="12700">
            <a:solidFill>
              <a:srgbClr val="1F2B31"/>
            </a:solidFill>
          </a:ln>
        </p:spPr>
        <p:txBody>
          <a:bodyPr vert="horz" wrap="square" lIns="0" tIns="314878" rIns="0" bIns="0" rtlCol="0">
            <a:spAutoFit/>
          </a:bodyPr>
          <a:lstStyle/>
          <a:p>
            <a:pPr marL="294566" marR="280600" indent="1270" algn="ctr">
              <a:spcBef>
                <a:spcPts val="2479"/>
              </a:spcBef>
            </a:pPr>
            <a:r>
              <a:rPr lang="en-US" spc="-10" dirty="0">
                <a:solidFill>
                  <a:srgbClr val="FFFFFF"/>
                </a:solidFill>
                <a:latin typeface="+mn-lt"/>
                <a:cs typeface="Segoe UI"/>
              </a:rPr>
              <a:t>eLearning portal</a:t>
            </a:r>
          </a:p>
          <a:p>
            <a:pPr marL="294566" marR="280600" indent="1270" algn="ctr">
              <a:spcBef>
                <a:spcPts val="2479"/>
              </a:spcBef>
            </a:pPr>
            <a:endParaRPr lang="en-US" sz="1200" spc="-10" dirty="0">
              <a:solidFill>
                <a:srgbClr val="FFFFFF"/>
              </a:solidFill>
              <a:latin typeface="+mn-lt"/>
              <a:cs typeface="Segoe UI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1C44BA7D-BE8E-4244-B0B6-AD7B852C02A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3595419"/>
              </p:ext>
            </p:extLst>
          </p:nvPr>
        </p:nvGraphicFramePr>
        <p:xfrm>
          <a:off x="433855" y="2613509"/>
          <a:ext cx="23509940" cy="10493755"/>
        </p:xfrm>
        <a:graphic>
          <a:graphicData uri="http://schemas.openxmlformats.org/drawingml/2006/table">
            <a:tbl>
              <a:tblPr firstRow="1" firstCol="1" lastRow="1" lastCol="1" bandRow="1" bandCol="1">
                <a:solidFill>
                  <a:schemeClr val="accent1">
                    <a:lumMod val="90000"/>
                  </a:schemeClr>
                </a:solidFill>
                <a:tableStyleId>{5C22544A-7EE6-4342-B048-85BDC9FD1C3A}</a:tableStyleId>
              </a:tblPr>
              <a:tblGrid>
                <a:gridCol w="7997575">
                  <a:extLst>
                    <a:ext uri="{9D8B030D-6E8A-4147-A177-3AD203B41FA5}">
                      <a16:colId xmlns:a16="http://schemas.microsoft.com/office/drawing/2014/main" val="648430695"/>
                    </a:ext>
                  </a:extLst>
                </a:gridCol>
                <a:gridCol w="7692222">
                  <a:extLst>
                    <a:ext uri="{9D8B030D-6E8A-4147-A177-3AD203B41FA5}">
                      <a16:colId xmlns:a16="http://schemas.microsoft.com/office/drawing/2014/main" val="1730384453"/>
                    </a:ext>
                  </a:extLst>
                </a:gridCol>
                <a:gridCol w="7820143">
                  <a:extLst>
                    <a:ext uri="{9D8B030D-6E8A-4147-A177-3AD203B41FA5}">
                      <a16:colId xmlns:a16="http://schemas.microsoft.com/office/drawing/2014/main" val="3257594209"/>
                    </a:ext>
                  </a:extLst>
                </a:gridCol>
              </a:tblGrid>
              <a:tr h="585090">
                <a:tc>
                  <a:txBody>
                    <a:bodyPr/>
                    <a:lstStyle/>
                    <a:p>
                      <a:pPr marL="0" marR="212725" algn="l" defTabSz="914228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500"/>
                        </a:spcAft>
                      </a:pPr>
                      <a:r>
                        <a:rPr lang="en-NZ" sz="2400" b="1" kern="0" dirty="0" err="1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Segoe UI" panose="020B0502040204020203" pitchFamily="34" charset="0"/>
                        </a:rPr>
                        <a:t>Kriterij</a:t>
                      </a:r>
                      <a:r>
                        <a:rPr lang="en-NZ" sz="2400" b="1" kern="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en-NZ" sz="2400" b="1" kern="0" dirty="0" err="1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Segoe UI" panose="020B0502040204020203" pitchFamily="34" charset="0"/>
                        </a:rPr>
                        <a:t>uspešnosti</a:t>
                      </a:r>
                      <a:endParaRPr lang="en-NZ" sz="2400" b="1" kern="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marL="89619" marR="89619" marT="89619" marB="89619" anchor="ctr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212725" algn="l" defTabSz="914228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500"/>
                        </a:spcAft>
                      </a:pPr>
                      <a:r>
                        <a:rPr lang="en-NZ" sz="2400" b="1" kern="0" dirty="0" err="1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Segoe UI" panose="020B0502040204020203" pitchFamily="34" charset="0"/>
                        </a:rPr>
                        <a:t>Metoda</a:t>
                      </a:r>
                      <a:endParaRPr lang="en-NZ" sz="2400" b="1" kern="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marL="89619" marR="89619" marT="89619" marB="89619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212725" algn="l" defTabSz="914228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500"/>
                        </a:spcAft>
                      </a:pPr>
                      <a:r>
                        <a:rPr lang="en-NZ" sz="2400" b="1" kern="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Segoe UI" panose="020B0502040204020203" pitchFamily="34" charset="0"/>
                        </a:rPr>
                        <a:t>Primer</a:t>
                      </a:r>
                    </a:p>
                  </a:txBody>
                  <a:tcPr marL="89619" marR="89619" marT="89619" marB="89619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4948253"/>
                  </a:ext>
                </a:extLst>
              </a:tr>
              <a:tr h="1502827">
                <a:tc>
                  <a:txBody>
                    <a:bodyPr/>
                    <a:lstStyle/>
                    <a:p>
                      <a:pPr marL="0" marR="212725" algn="l" defTabSz="914228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500"/>
                        </a:spcAft>
                      </a:pPr>
                      <a:r>
                        <a:rPr lang="en-NZ" sz="2100" b="1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Višja</a:t>
                      </a:r>
                      <a:r>
                        <a:rPr lang="en-NZ" sz="2100" b="1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NZ" sz="2100" b="1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uporaba</a:t>
                      </a:r>
                      <a:r>
                        <a:rPr lang="en-NZ" sz="2100" b="1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NZ" sz="2100" b="1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storitve</a:t>
                      </a:r>
                      <a:endParaRPr lang="en-NZ" sz="2100" b="1" kern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212725" algn="l" defTabSz="914228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500"/>
                        </a:spcAft>
                      </a:pP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Večje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uporaba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storitve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je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sorazmerna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z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uporabo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tehnologije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endParaRPr lang="en-NZ" sz="2100" b="0" kern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79237" marR="179237" marT="179237" marB="17923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3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158750" indent="-933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500"/>
                        </a:spcAft>
                      </a:pPr>
                      <a:r>
                        <a:rPr lang="en-NZ" sz="2100" b="1" i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Kvantitativno</a:t>
                      </a:r>
                      <a:endParaRPr lang="en-NZ" sz="2100" b="1" i="0" kern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158750" indent="-933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500"/>
                        </a:spcAft>
                      </a:pPr>
                      <a:r>
                        <a:rPr lang="en-NZ" sz="210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Office 365 </a:t>
                      </a:r>
                      <a:r>
                        <a:rPr lang="en-NZ" sz="210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poročila</a:t>
                      </a:r>
                      <a:r>
                        <a:rPr lang="en-NZ" sz="210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o </a:t>
                      </a:r>
                      <a:r>
                        <a:rPr lang="en-NZ" sz="210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uporabi</a:t>
                      </a:r>
                      <a:r>
                        <a:rPr lang="en-NZ" sz="210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NZ" sz="210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storitev</a:t>
                      </a:r>
                      <a:endParaRPr lang="en-NZ" sz="2100" kern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79237" marR="179237" marT="179237" marB="179237"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3F3F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Primerjava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poročila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pred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in po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uvedbi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pokaže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10%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povečanje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uporabe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storitve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(adoption)</a:t>
                      </a:r>
                      <a:endParaRPr lang="en-NZ" sz="2100" b="0" kern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79237" marR="179237" marT="179237" marB="179237"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3F3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3408657"/>
                  </a:ext>
                </a:extLst>
              </a:tr>
              <a:tr h="2102682">
                <a:tc>
                  <a:txBody>
                    <a:bodyPr/>
                    <a:lstStyle/>
                    <a:p>
                      <a:pPr marL="0" marR="212725" algn="l" defTabSz="914228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500"/>
                        </a:spcAft>
                      </a:pPr>
                      <a:r>
                        <a:rPr lang="en-US" sz="2100" b="1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Manjši</a:t>
                      </a:r>
                      <a:r>
                        <a:rPr lang="en-US" sz="2100" b="1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100" b="1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operativni</a:t>
                      </a:r>
                      <a:r>
                        <a:rPr lang="en-US" sz="2100" b="1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100" b="1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stroški</a:t>
                      </a:r>
                      <a:endParaRPr lang="en-US" sz="2100" b="1" kern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212725" algn="l" defTabSz="914228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500"/>
                        </a:spcAft>
                      </a:pP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Višja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uporaba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storitev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je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povezana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z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stroški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potovanj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in on site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sestankov</a:t>
                      </a:r>
                      <a:endParaRPr lang="en-NZ" sz="2100" b="1" kern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79237" marR="179237" marT="179237" marB="17923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3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158750" indent="-933450" algn="l" defTabSz="914228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500"/>
                        </a:spcAft>
                      </a:pPr>
                      <a:r>
                        <a:rPr lang="en-US" sz="2100" b="1" i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Kvanitativno</a:t>
                      </a:r>
                      <a:endParaRPr lang="en-US" sz="2100" i="0" kern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158750" indent="-933450" algn="l" defTabSz="914228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500"/>
                        </a:spcAft>
                      </a:pPr>
                      <a:r>
                        <a:rPr lang="en-US" sz="210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Office 365 </a:t>
                      </a:r>
                      <a:r>
                        <a:rPr lang="en-US" sz="210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poročila</a:t>
                      </a:r>
                      <a:r>
                        <a:rPr lang="en-US" sz="210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o </a:t>
                      </a:r>
                      <a:r>
                        <a:rPr lang="en-US" sz="210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uporabi</a:t>
                      </a:r>
                      <a:r>
                        <a:rPr lang="en-US" sz="210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10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storitev</a:t>
                      </a:r>
                      <a:endParaRPr lang="en-US" sz="2100" kern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158750" indent="-933450" algn="l" defTabSz="914228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500"/>
                        </a:spcAft>
                      </a:pPr>
                      <a:r>
                        <a:rPr lang="en-US" sz="210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Finančna</a:t>
                      </a:r>
                      <a:r>
                        <a:rPr lang="en-US" sz="210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/ </a:t>
                      </a:r>
                      <a:r>
                        <a:rPr lang="en-US" sz="210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računovodska</a:t>
                      </a:r>
                      <a:r>
                        <a:rPr lang="en-US" sz="210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10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poročila</a:t>
                      </a:r>
                      <a:r>
                        <a:rPr lang="en-US" sz="210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marL="0" marR="158750" indent="-933450" algn="l" defTabSz="914228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500"/>
                        </a:spcAft>
                      </a:pPr>
                      <a:r>
                        <a:rPr lang="en-US" sz="210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Potovalni</a:t>
                      </a:r>
                      <a:r>
                        <a:rPr lang="en-US" sz="210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10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stroški</a:t>
                      </a:r>
                      <a:r>
                        <a:rPr lang="en-US" sz="210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in </a:t>
                      </a:r>
                      <a:r>
                        <a:rPr lang="en-US" sz="210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stroški</a:t>
                      </a:r>
                      <a:r>
                        <a:rPr lang="en-US" sz="210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10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mobilnih</a:t>
                      </a:r>
                      <a:r>
                        <a:rPr lang="en-US" sz="210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10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telefonov</a:t>
                      </a:r>
                      <a:endParaRPr lang="en-NZ" sz="2100" kern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79237" marR="179237" marT="179237" marB="179237"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3F3F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Primerjava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pred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in po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uvedbi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pokaže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manjše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potovalne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stroške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in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stroške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uporabe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mobilnih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telefonov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do 10%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mesečno</a:t>
                      </a:r>
                      <a:endParaRPr lang="en-NZ" sz="2100" b="0" kern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79237" marR="179237" marT="179237" marB="179237"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3F3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0654797"/>
                  </a:ext>
                </a:extLst>
              </a:tr>
              <a:tr h="2786082">
                <a:tc>
                  <a:txBody>
                    <a:bodyPr/>
                    <a:lstStyle/>
                    <a:p>
                      <a:pPr marL="0" marR="212725" algn="l" defTabSz="914228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500"/>
                        </a:spcAft>
                      </a:pPr>
                      <a:r>
                        <a:rPr lang="en-US" sz="2100" b="1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Večja</a:t>
                      </a:r>
                      <a:r>
                        <a:rPr lang="en-US" sz="2100" b="1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100" b="1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produktivnost</a:t>
                      </a:r>
                      <a:endParaRPr lang="en-US" sz="2100" b="1" kern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212725" algn="l" defTabSz="914228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500"/>
                        </a:spcAft>
                      </a:pP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Večja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produktivnost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je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sorazmerna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z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hitrejšo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komunikacijo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odločanjem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krajšim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izvrševanjem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posameznih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nalog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in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dostopa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do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podatkov</a:t>
                      </a:r>
                      <a:endParaRPr lang="en-US" sz="2100" b="0" kern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212725" algn="l" defTabSz="914228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500"/>
                        </a:spcAft>
                      </a:pPr>
                      <a:endParaRPr lang="en-NZ" sz="2100" b="1" kern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79237" marR="179237" marT="179237" marB="17923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3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158750" indent="-933450" algn="l" defTabSz="914228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500"/>
                        </a:spcAft>
                      </a:pPr>
                      <a:r>
                        <a:rPr lang="en-US" sz="2100" b="1" i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Kvantitativno</a:t>
                      </a:r>
                      <a:endParaRPr lang="en-US" sz="2100" b="1" i="0" kern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158750" indent="-933450" algn="l" defTabSz="914228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500"/>
                        </a:spcAft>
                      </a:pPr>
                      <a:r>
                        <a:rPr lang="en-US" sz="2100" i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Povečanje</a:t>
                      </a:r>
                      <a:r>
                        <a:rPr lang="en-US" sz="2100" i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100" i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učinkovitosti</a:t>
                      </a:r>
                      <a:r>
                        <a:rPr lang="en-US" sz="2100" i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100" i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procesov</a:t>
                      </a:r>
                      <a:endParaRPr lang="en-US" sz="2100" i="0" kern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158750" indent="-933450" algn="l" defTabSz="914228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500"/>
                        </a:spcAft>
                      </a:pPr>
                      <a:r>
                        <a:rPr lang="en-US" sz="2100" b="1" i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Kvalitativno</a:t>
                      </a:r>
                      <a:endParaRPr lang="en-US" sz="2100" b="1" i="0" kern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158750" indent="-933450" algn="l" defTabSz="914228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500"/>
                        </a:spcAft>
                      </a:pPr>
                      <a:r>
                        <a:rPr lang="en-US" sz="210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Ankete</a:t>
                      </a:r>
                      <a:r>
                        <a:rPr lang="en-US" sz="210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za </a:t>
                      </a:r>
                      <a:r>
                        <a:rPr lang="en-US" sz="210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končne</a:t>
                      </a:r>
                      <a:r>
                        <a:rPr lang="en-US" sz="210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10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uporabnike</a:t>
                      </a:r>
                      <a:endParaRPr lang="en-US" sz="2100" kern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158750" indent="-933450" algn="l" defTabSz="914228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500"/>
                        </a:spcAft>
                      </a:pPr>
                      <a:r>
                        <a:rPr lang="en-US" sz="210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Yammer / Teams  </a:t>
                      </a:r>
                      <a:r>
                        <a:rPr lang="en-US" sz="210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skupine</a:t>
                      </a:r>
                      <a:r>
                        <a:rPr lang="en-US" sz="210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in </a:t>
                      </a:r>
                      <a:r>
                        <a:rPr lang="en-US" sz="210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povratne</a:t>
                      </a:r>
                      <a:r>
                        <a:rPr lang="en-US" sz="210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10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informacije</a:t>
                      </a:r>
                      <a:r>
                        <a:rPr lang="en-US" sz="210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(feedback)</a:t>
                      </a:r>
                      <a:endParaRPr lang="en-NZ" sz="2100" kern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79237" marR="179237" marT="179237" marB="179237"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3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438150" algn="l" defTabSz="914228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Čas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za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dokončanje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posameznih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nalog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ali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procesa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se je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znižal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za 15% v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zadnjih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6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mesecih</a:t>
                      </a:r>
                      <a:endParaRPr lang="en-NZ" sz="2100" b="0" kern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79237" marR="179237" marT="179237" marB="179237"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3F3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8767889"/>
                  </a:ext>
                </a:extLst>
              </a:tr>
              <a:tr h="1639157">
                <a:tc>
                  <a:txBody>
                    <a:bodyPr/>
                    <a:lstStyle/>
                    <a:p>
                      <a:pPr marL="0" marR="212725" algn="l" defTabSz="914228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500"/>
                        </a:spcAft>
                      </a:pPr>
                      <a:r>
                        <a:rPr lang="en-US" sz="2100" b="1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Boljše</a:t>
                      </a:r>
                      <a:r>
                        <a:rPr lang="en-US" sz="2100" b="1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100" b="1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sodelovanje</a:t>
                      </a:r>
                      <a:r>
                        <a:rPr lang="en-US" sz="2100" b="1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med </a:t>
                      </a:r>
                      <a:r>
                        <a:rPr lang="en-US" sz="2100" b="1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zaposlenimi</a:t>
                      </a:r>
                      <a:endParaRPr lang="en-US" sz="2100" b="1" kern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212725" algn="l" defTabSz="914228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500"/>
                        </a:spcAft>
                      </a:pP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Povečano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sodelovanje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med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različnimi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oddelki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in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lokacijami</a:t>
                      </a:r>
                      <a:endParaRPr lang="en-NZ" sz="2100" b="0" kern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79237" marR="179237" marT="179237" marB="17923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3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158750" indent="-933450" algn="l" defTabSz="914228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500"/>
                        </a:spcAft>
                      </a:pPr>
                      <a:r>
                        <a:rPr lang="en-US" sz="2100" b="1" i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Kvalitatitvno</a:t>
                      </a:r>
                      <a:endParaRPr lang="en-US" sz="2100" b="1" i="0" kern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158750" indent="-933450" algn="l" defTabSz="914228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500"/>
                        </a:spcAft>
                      </a:pPr>
                      <a:r>
                        <a:rPr lang="en-US" sz="210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Ankete</a:t>
                      </a:r>
                      <a:r>
                        <a:rPr lang="en-US" sz="210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za </a:t>
                      </a:r>
                      <a:r>
                        <a:rPr lang="en-US" sz="210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končne</a:t>
                      </a:r>
                      <a:r>
                        <a:rPr lang="en-US" sz="210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10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uporabnike</a:t>
                      </a:r>
                      <a:endParaRPr lang="en-US" sz="2100" kern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158750" indent="-933450" algn="l" defTabSz="914228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500"/>
                        </a:spcAft>
                      </a:pPr>
                      <a:endParaRPr lang="en-NZ" sz="2100" kern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79237" marR="179237" marT="179237" marB="179237"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3F3F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Povečana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uporaba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MS Teams v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organizaciji</a:t>
                      </a:r>
                      <a:endParaRPr lang="en-NZ" sz="2100" b="0" kern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79237" marR="179237" marT="179237" marB="179237"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3F3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9205915"/>
                  </a:ext>
                </a:extLst>
              </a:tr>
              <a:tr h="1877917">
                <a:tc>
                  <a:txBody>
                    <a:bodyPr/>
                    <a:lstStyle/>
                    <a:p>
                      <a:pPr marL="0" marR="212725" algn="l" defTabSz="914228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500"/>
                        </a:spcAft>
                      </a:pPr>
                      <a:r>
                        <a:rPr lang="en-US" sz="2100" b="1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Boljše</a:t>
                      </a:r>
                      <a:r>
                        <a:rPr lang="en-US" sz="2100" b="1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100" b="1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vključevanje</a:t>
                      </a:r>
                      <a:r>
                        <a:rPr lang="en-US" sz="2100" b="1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100" b="1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zaposlenih</a:t>
                      </a:r>
                      <a:endParaRPr lang="en-US" sz="2100" b="1" kern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212725" algn="l" defTabSz="914228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500"/>
                        </a:spcAft>
                      </a:pP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Zaposleni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so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bolj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vključeni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v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vsadanje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delo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hitreje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dobivajo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informacije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in so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bolj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motivirani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za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svoje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delo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.</a:t>
                      </a:r>
                      <a:endParaRPr lang="en-NZ" sz="2100" b="0" kern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79237" marR="179237" marT="179237" marB="17923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3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158750" indent="-933450" algn="l" defTabSz="914228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500"/>
                        </a:spcAft>
                      </a:pPr>
                      <a:r>
                        <a:rPr lang="en-US" sz="2100" b="1" i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Kvalitativno</a:t>
                      </a:r>
                      <a:endParaRPr lang="en-US" sz="2100" b="1" i="0" kern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158750" indent="-933450" algn="l" defTabSz="914228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500"/>
                        </a:spcAft>
                      </a:pP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Ankete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za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končne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uporabnike</a:t>
                      </a:r>
                      <a:endParaRPr lang="en-US" sz="2100" b="0" kern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158750" indent="-933450" algn="l" defTabSz="914228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500"/>
                        </a:spcAft>
                      </a:pPr>
                      <a:endParaRPr lang="en-NZ" sz="2100" kern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79237" marR="179237" marT="179237" marB="179237"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3F3F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Vključenost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in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pripravljenost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za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sodelovanje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se je v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zadnjih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6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mesecih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po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uvedbi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storitve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100" b="0" kern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povečala</a:t>
                      </a:r>
                      <a:r>
                        <a:rPr lang="en-US" sz="2100" b="0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za 15%</a:t>
                      </a:r>
                      <a:endParaRPr lang="en-NZ" sz="2100" b="0" kern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79237" marR="179237" marT="179237" marB="179237"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3F3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8425582"/>
                  </a:ext>
                </a:extLst>
              </a:tr>
            </a:tbl>
          </a:graphicData>
        </a:graphic>
      </p:graphicFrame>
      <p:sp>
        <p:nvSpPr>
          <p:cNvPr id="4" name="Title 3">
            <a:extLst>
              <a:ext uri="{FF2B5EF4-FFF2-40B4-BE49-F238E27FC236}">
                <a16:creationId xmlns:a16="http://schemas.microsoft.com/office/drawing/2014/main" id="{71497C76-8434-47E0-9440-68EDC497EB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882" y="346404"/>
            <a:ext cx="21025723" cy="1507733"/>
          </a:xfrm>
        </p:spPr>
        <p:txBody>
          <a:bodyPr>
            <a:normAutofit/>
          </a:bodyPr>
          <a:lstStyle/>
          <a:p>
            <a:r>
              <a:rPr lang="en-US" sz="8000" dirty="0" err="1">
                <a:latin typeface="+mj-lt"/>
              </a:rPr>
              <a:t>Definirajte</a:t>
            </a:r>
            <a:r>
              <a:rPr lang="en-US" sz="8000" dirty="0">
                <a:latin typeface="+mj-lt"/>
              </a:rPr>
              <a:t> </a:t>
            </a:r>
            <a:r>
              <a:rPr lang="en-US" sz="8000" dirty="0" err="1">
                <a:latin typeface="+mj-lt"/>
              </a:rPr>
              <a:t>kriterije</a:t>
            </a:r>
            <a:r>
              <a:rPr lang="en-US" sz="8000" dirty="0">
                <a:latin typeface="+mj-lt"/>
              </a:rPr>
              <a:t> </a:t>
            </a:r>
            <a:r>
              <a:rPr lang="en-US" sz="8000" dirty="0" err="1">
                <a:latin typeface="+mj-lt"/>
              </a:rPr>
              <a:t>uspešnosti</a:t>
            </a:r>
            <a:r>
              <a:rPr lang="en-US" sz="8000" dirty="0">
                <a:latin typeface="+mj-lt"/>
              </a:rPr>
              <a:t> in </a:t>
            </a:r>
            <a:r>
              <a:rPr lang="en-US" sz="8000" dirty="0" err="1">
                <a:latin typeface="+mj-lt"/>
              </a:rPr>
              <a:t>merite</a:t>
            </a:r>
            <a:r>
              <a:rPr lang="en-US" sz="8000" dirty="0">
                <a:latin typeface="+mj-lt"/>
              </a:rPr>
              <a:t> </a:t>
            </a:r>
            <a:r>
              <a:rPr lang="en-US" sz="8000" dirty="0" err="1">
                <a:latin typeface="+mj-lt"/>
              </a:rPr>
              <a:t>uspeh</a:t>
            </a:r>
            <a:endParaRPr lang="en-SI" sz="8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8742794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C9F50D-F677-4A5B-AFBC-D36A4136A5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3098" y="639851"/>
            <a:ext cx="22607049" cy="838178"/>
          </a:xfrm>
        </p:spPr>
        <p:txBody>
          <a:bodyPr/>
          <a:lstStyle/>
          <a:p>
            <a:r>
              <a:rPr lang="en-US" sz="7998" dirty="0" err="1">
                <a:solidFill>
                  <a:schemeClr val="tx1"/>
                </a:solidFill>
                <a:latin typeface="+mn-lt"/>
              </a:rPr>
              <a:t>Spremljanje</a:t>
            </a:r>
            <a:r>
              <a:rPr lang="en-US" sz="7998" dirty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7998" dirty="0" err="1">
                <a:solidFill>
                  <a:schemeClr val="tx1"/>
                </a:solidFill>
                <a:latin typeface="+mn-lt"/>
              </a:rPr>
              <a:t>poročil</a:t>
            </a:r>
            <a:r>
              <a:rPr lang="en-US" sz="7998" dirty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7998" dirty="0" err="1">
                <a:solidFill>
                  <a:schemeClr val="tx1"/>
                </a:solidFill>
                <a:latin typeface="+mn-lt"/>
              </a:rPr>
              <a:t>uporabe</a:t>
            </a:r>
            <a:endParaRPr lang="en-US" sz="7998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A741183-D5BC-43AA-A85F-19DAE77271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24062" y="2044282"/>
            <a:ext cx="7863768" cy="105302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BC314BE-6839-44AF-9CD1-D9EFDC9B5A4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9820" y="5969664"/>
            <a:ext cx="6864602" cy="48911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7E5A703-584C-4ACB-8D09-60CDF2B4290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72681" y="5969664"/>
            <a:ext cx="6777703" cy="48911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6C89D2CD-F29E-4A04-AEA6-0EF9060954B0}"/>
              </a:ext>
            </a:extLst>
          </p:cNvPr>
          <p:cNvSpPr txBox="1">
            <a:spLocks/>
          </p:cNvSpPr>
          <p:nvPr/>
        </p:nvSpPr>
        <p:spPr>
          <a:xfrm>
            <a:off x="449138" y="1574800"/>
            <a:ext cx="15123093" cy="4891126"/>
          </a:xfrm>
          <a:prstGeom prst="rect">
            <a:avLst/>
          </a:prstGeom>
        </p:spPr>
        <p:txBody>
          <a:bodyPr/>
          <a:lstStyle>
            <a:lvl1pPr marL="2286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3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4572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6858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9144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1430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>
              <a:spcBef>
                <a:spcPts val="0"/>
              </a:spcBef>
            </a:pPr>
            <a:endParaRPr lang="en-US" sz="3135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</a:pPr>
            <a:r>
              <a:rPr lang="en-US" sz="3200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Uporabite</a:t>
            </a:r>
            <a:r>
              <a:rPr lang="en-US" sz="3200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 Office 365 Adoption content pack v Power BI za </a:t>
            </a:r>
            <a:r>
              <a:rPr lang="en-US" sz="3200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podrobnosti</a:t>
            </a:r>
            <a:endParaRPr lang="en-US" sz="3200" dirty="0">
              <a:solidFill>
                <a:schemeClr val="tx1"/>
              </a:solidFill>
              <a:latin typeface="+mn-lt"/>
              <a:cs typeface="Arial" panose="020B0604020202020204" pitchFamily="34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3200" dirty="0">
              <a:solidFill>
                <a:schemeClr val="tx1"/>
              </a:solidFill>
              <a:latin typeface="+mn-lt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</a:pPr>
            <a:r>
              <a:rPr lang="en-US" sz="3200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Vizualizirajte</a:t>
            </a:r>
            <a:r>
              <a:rPr lang="en-US" sz="3200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vaša</a:t>
            </a:r>
            <a:r>
              <a:rPr lang="en-US" sz="3200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poročila</a:t>
            </a:r>
            <a:r>
              <a:rPr lang="en-US" sz="3200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uporabe</a:t>
            </a:r>
            <a:r>
              <a:rPr lang="en-US" sz="3200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prilagodite</a:t>
            </a:r>
            <a:r>
              <a:rPr lang="en-US" sz="3200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jih</a:t>
            </a:r>
            <a:r>
              <a:rPr lang="en-US" sz="3200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potrebam</a:t>
            </a:r>
            <a:r>
              <a:rPr lang="en-US" sz="3200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 in </a:t>
            </a:r>
            <a:r>
              <a:rPr lang="en-US" sz="3200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delite</a:t>
            </a:r>
            <a:r>
              <a:rPr lang="en-US" sz="3200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 z </a:t>
            </a:r>
            <a:r>
              <a:rPr lang="en-US" sz="3200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vodstvom</a:t>
            </a:r>
            <a:r>
              <a:rPr lang="en-US" sz="3200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 in </a:t>
            </a:r>
            <a:r>
              <a:rPr lang="en-US" sz="3200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sponzorji</a:t>
            </a:r>
            <a:r>
              <a:rPr lang="en-US" sz="3200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vaše</a:t>
            </a:r>
            <a:r>
              <a:rPr lang="en-US" sz="3200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organizacije</a:t>
            </a:r>
            <a:endParaRPr lang="en-US" sz="3200" dirty="0">
              <a:solidFill>
                <a:schemeClr val="tx1"/>
              </a:solidFill>
              <a:latin typeface="+mn-lt"/>
              <a:cs typeface="Arial" panose="020B0604020202020204" pitchFamily="34" charset="0"/>
            </a:endParaRPr>
          </a:p>
          <a:p>
            <a:pPr lvl="1">
              <a:spcBef>
                <a:spcPts val="0"/>
              </a:spcBef>
            </a:pPr>
            <a:endParaRPr lang="en-US" sz="3200" dirty="0">
              <a:solidFill>
                <a:schemeClr val="tx1"/>
              </a:solidFill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</a:pPr>
            <a:r>
              <a:rPr lang="en-US" sz="3200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Primerjajte</a:t>
            </a:r>
            <a:r>
              <a:rPr lang="en-US" sz="3200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 z </a:t>
            </a:r>
            <a:r>
              <a:rPr lang="en-US" sz="3200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vašim</a:t>
            </a:r>
            <a:r>
              <a:rPr lang="en-US" sz="3200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planom</a:t>
            </a:r>
            <a:r>
              <a:rPr lang="en-US" sz="3200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merjenja</a:t>
            </a:r>
            <a:r>
              <a:rPr lang="en-US" sz="3200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uspešnosti</a:t>
            </a:r>
            <a:r>
              <a:rPr lang="en-US" sz="3200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uvedbe</a:t>
            </a:r>
            <a:r>
              <a:rPr lang="en-US" sz="3200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 in </a:t>
            </a:r>
            <a:r>
              <a:rPr lang="en-US" sz="3200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identificirajte</a:t>
            </a:r>
            <a:r>
              <a:rPr lang="en-US" sz="3200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področja</a:t>
            </a:r>
            <a:r>
              <a:rPr lang="en-US" sz="3200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kjer</a:t>
            </a:r>
            <a:r>
              <a:rPr lang="en-US" sz="3200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lahko</a:t>
            </a:r>
            <a:r>
              <a:rPr lang="en-US" sz="3200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izboljšate</a:t>
            </a:r>
            <a:r>
              <a:rPr lang="en-US" sz="3200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uporabo</a:t>
            </a:r>
            <a:r>
              <a:rPr lang="en-US" sz="3200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storitev</a:t>
            </a:r>
            <a:endParaRPr lang="en-US" sz="3200" dirty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2210093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565FBC7-7896-47C2-B926-6075EB7B1D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97863" y="2162075"/>
            <a:ext cx="8075097" cy="6297504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71497C76-8434-47E0-9440-68EDC497EB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216" y="400171"/>
            <a:ext cx="23239744" cy="1087419"/>
          </a:xfrm>
        </p:spPr>
        <p:txBody>
          <a:bodyPr>
            <a:noAutofit/>
          </a:bodyPr>
          <a:lstStyle/>
          <a:p>
            <a:r>
              <a:rPr lang="en-US" sz="7200" dirty="0" err="1">
                <a:latin typeface="+mj-lt"/>
              </a:rPr>
              <a:t>Aktivnosti</a:t>
            </a:r>
            <a:r>
              <a:rPr lang="en-US" sz="7200" dirty="0">
                <a:latin typeface="+mj-lt"/>
              </a:rPr>
              <a:t> </a:t>
            </a:r>
            <a:r>
              <a:rPr lang="en-US" sz="7200" dirty="0" err="1">
                <a:latin typeface="+mj-lt"/>
              </a:rPr>
              <a:t>zagotavljanja</a:t>
            </a:r>
            <a:r>
              <a:rPr lang="en-US" sz="7200" dirty="0">
                <a:latin typeface="+mj-lt"/>
              </a:rPr>
              <a:t> </a:t>
            </a:r>
            <a:r>
              <a:rPr lang="en-US" sz="7200" dirty="0" err="1">
                <a:latin typeface="+mj-lt"/>
              </a:rPr>
              <a:t>vrednosti</a:t>
            </a:r>
            <a:r>
              <a:rPr lang="en-US" sz="7200" dirty="0">
                <a:latin typeface="+mj-lt"/>
              </a:rPr>
              <a:t> </a:t>
            </a:r>
            <a:r>
              <a:rPr lang="en-US" sz="7200" dirty="0" err="1">
                <a:latin typeface="+mj-lt"/>
              </a:rPr>
              <a:t>uvedene</a:t>
            </a:r>
            <a:r>
              <a:rPr lang="en-US" sz="7200" dirty="0">
                <a:latin typeface="+mj-lt"/>
              </a:rPr>
              <a:t> </a:t>
            </a:r>
            <a:r>
              <a:rPr lang="en-US" sz="7200" dirty="0" err="1">
                <a:latin typeface="+mj-lt"/>
              </a:rPr>
              <a:t>storitve</a:t>
            </a:r>
            <a:r>
              <a:rPr lang="en-US" sz="7200" dirty="0">
                <a:latin typeface="+mj-lt"/>
              </a:rPr>
              <a:t> </a:t>
            </a:r>
            <a:endParaRPr lang="en-SI" sz="7200" dirty="0">
              <a:latin typeface="+mj-lt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45FCDC5-223F-41E1-966D-976A55799D48}"/>
              </a:ext>
            </a:extLst>
          </p:cNvPr>
          <p:cNvSpPr/>
          <p:nvPr/>
        </p:nvSpPr>
        <p:spPr>
          <a:xfrm>
            <a:off x="1028432" y="1900524"/>
            <a:ext cx="20655622" cy="95717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357" indent="-571357">
              <a:buFont typeface="Arial" panose="020B0604020202020204" pitchFamily="34" charset="0"/>
              <a:buChar char="•"/>
            </a:pPr>
            <a:r>
              <a:rPr lang="en-US" dirty="0" err="1">
                <a:solidFill>
                  <a:schemeClr val="bg1">
                    <a:lumMod val="50000"/>
                  </a:schemeClr>
                </a:solidFill>
              </a:rPr>
              <a:t>Mesečni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bg1">
                    <a:lumMod val="50000"/>
                  </a:schemeClr>
                </a:solidFill>
              </a:rPr>
              <a:t>sestanki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bg1">
                    <a:lumMod val="50000"/>
                  </a:schemeClr>
                </a:solidFill>
              </a:rPr>
              <a:t>skupine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bg1">
                    <a:lumMod val="50000"/>
                  </a:schemeClr>
                </a:solidFill>
              </a:rPr>
              <a:t>ključnih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bg1">
                    <a:lumMod val="50000"/>
                  </a:schemeClr>
                </a:solidFill>
              </a:rPr>
              <a:t>uporabnikov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marL="1485529" lvl="1" indent="-571357">
              <a:buFont typeface="Arial" panose="020B0604020202020204" pitchFamily="34" charset="0"/>
              <a:buChar char="•"/>
            </a:pPr>
            <a:r>
              <a:rPr lang="en-US" dirty="0" err="1">
                <a:solidFill>
                  <a:schemeClr val="bg1">
                    <a:lumMod val="50000"/>
                  </a:schemeClr>
                </a:solidFill>
              </a:rPr>
              <a:t>Pregled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bg1">
                    <a:lumMod val="50000"/>
                  </a:schemeClr>
                </a:solidFill>
              </a:rPr>
              <a:t>poročil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bg1">
                    <a:lumMod val="50000"/>
                  </a:schemeClr>
                </a:solidFill>
              </a:rPr>
              <a:t>uporabe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marL="1485529" lvl="1" indent="-571357">
              <a:buFont typeface="Arial" panose="020B0604020202020204" pitchFamily="34" charset="0"/>
              <a:buChar char="•"/>
            </a:pPr>
            <a:r>
              <a:rPr lang="en-US" dirty="0" err="1">
                <a:solidFill>
                  <a:schemeClr val="bg1">
                    <a:lumMod val="50000"/>
                  </a:schemeClr>
                </a:solidFill>
              </a:rPr>
              <a:t>Prepoznavanje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bg1">
                    <a:lumMod val="50000"/>
                  </a:schemeClr>
                </a:solidFill>
              </a:rPr>
              <a:t>uspešnih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bg1">
                    <a:lumMod val="50000"/>
                  </a:schemeClr>
                </a:solidFill>
              </a:rPr>
              <a:t>zgodb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 in </a:t>
            </a:r>
            <a:r>
              <a:rPr lang="en-US" dirty="0" err="1">
                <a:solidFill>
                  <a:schemeClr val="bg1">
                    <a:lumMod val="50000"/>
                  </a:schemeClr>
                </a:solidFill>
              </a:rPr>
              <a:t>primerov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bg1">
                    <a:lumMod val="50000"/>
                  </a:schemeClr>
                </a:solidFill>
              </a:rPr>
              <a:t>uporabe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marL="1485529" lvl="1" indent="-571357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Novi </a:t>
            </a:r>
            <a:r>
              <a:rPr lang="en-US" dirty="0" err="1">
                <a:solidFill>
                  <a:schemeClr val="bg1">
                    <a:lumMod val="50000"/>
                  </a:schemeClr>
                </a:solidFill>
              </a:rPr>
              <a:t>scenariji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bg1">
                    <a:lumMod val="50000"/>
                  </a:schemeClr>
                </a:solidFill>
              </a:rPr>
              <a:t>uvedbe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marL="571357" indent="-571357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Program </a:t>
            </a:r>
            <a:r>
              <a:rPr lang="en-US" dirty="0" err="1">
                <a:solidFill>
                  <a:schemeClr val="bg1">
                    <a:lumMod val="50000"/>
                  </a:schemeClr>
                </a:solidFill>
              </a:rPr>
              <a:t>nagrajevanja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bg1">
                    <a:lumMod val="50000"/>
                  </a:schemeClr>
                </a:solidFill>
              </a:rPr>
              <a:t>aktivnih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bg1">
                    <a:lumMod val="50000"/>
                  </a:schemeClr>
                </a:solidFill>
              </a:rPr>
              <a:t>uporabnikov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marL="571357" indent="-571357">
              <a:buFont typeface="Arial" panose="020B0604020202020204" pitchFamily="34" charset="0"/>
              <a:buChar char="•"/>
            </a:pPr>
            <a:r>
              <a:rPr lang="en-US" dirty="0" err="1">
                <a:solidFill>
                  <a:schemeClr val="bg1">
                    <a:lumMod val="50000"/>
                  </a:schemeClr>
                </a:solidFill>
              </a:rPr>
              <a:t>Predstavitev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bg1">
                    <a:lumMod val="50000"/>
                  </a:schemeClr>
                </a:solidFill>
              </a:rPr>
              <a:t>uspešnih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bg1">
                    <a:lumMod val="50000"/>
                  </a:schemeClr>
                </a:solidFill>
              </a:rPr>
              <a:t>scenarijev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bg1">
                    <a:lumMod val="50000"/>
                  </a:schemeClr>
                </a:solidFill>
              </a:rPr>
              <a:t>uporabe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bg1">
                    <a:lumMod val="50000"/>
                  </a:schemeClr>
                </a:solidFill>
              </a:rPr>
              <a:t>celotni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bg1">
                    <a:lumMod val="50000"/>
                  </a:schemeClr>
                </a:solidFill>
              </a:rPr>
              <a:t>organizaciji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marL="571357" indent="-571357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Post Go Live Marketing</a:t>
            </a:r>
          </a:p>
          <a:p>
            <a:pPr marL="1485529" lvl="1" indent="-571357">
              <a:buFont typeface="Arial" panose="020B0604020202020204" pitchFamily="34" charset="0"/>
              <a:buChar char="•"/>
            </a:pPr>
            <a:r>
              <a:rPr lang="en-US" dirty="0" err="1">
                <a:solidFill>
                  <a:schemeClr val="bg1">
                    <a:lumMod val="50000"/>
                  </a:schemeClr>
                </a:solidFill>
              </a:rPr>
              <a:t>Infografike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marL="1485529" lvl="1" indent="-571357">
              <a:buFont typeface="Arial" panose="020B0604020202020204" pitchFamily="34" charset="0"/>
              <a:buChar char="•"/>
            </a:pPr>
            <a:r>
              <a:rPr lang="en-US" dirty="0" err="1">
                <a:solidFill>
                  <a:schemeClr val="bg1">
                    <a:lumMod val="50000"/>
                  </a:schemeClr>
                </a:solidFill>
              </a:rPr>
              <a:t>Strokovni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bg1">
                    <a:lumMod val="50000"/>
                  </a:schemeClr>
                </a:solidFill>
              </a:rPr>
              <a:t>članki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marL="1485529" lvl="1" indent="-571357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“What’s in it for me” </a:t>
            </a:r>
          </a:p>
          <a:p>
            <a:pPr marL="571357" indent="-571357">
              <a:buFont typeface="Arial" panose="020B0604020202020204" pitchFamily="34" charset="0"/>
              <a:buChar char="•"/>
            </a:pPr>
            <a:r>
              <a:rPr lang="en-US" dirty="0" err="1">
                <a:solidFill>
                  <a:schemeClr val="bg1">
                    <a:lumMod val="50000"/>
                  </a:schemeClr>
                </a:solidFill>
              </a:rPr>
              <a:t>Uporabite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bg1">
                    <a:lumMod val="50000"/>
                  </a:schemeClr>
                </a:solidFill>
              </a:rPr>
              <a:t>ankete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 in </a:t>
            </a:r>
            <a:r>
              <a:rPr lang="en-US" dirty="0" err="1">
                <a:solidFill>
                  <a:schemeClr val="bg1">
                    <a:lumMod val="50000"/>
                  </a:schemeClr>
                </a:solidFill>
              </a:rPr>
              <a:t>spremljajte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bg1">
                    <a:lumMod val="50000"/>
                  </a:schemeClr>
                </a:solidFill>
              </a:rPr>
              <a:t>uspešnost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bg1">
                    <a:lumMod val="50000"/>
                  </a:schemeClr>
                </a:solidFill>
              </a:rPr>
              <a:t>uvedbe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marL="571357" indent="-571357">
              <a:buFont typeface="Arial" panose="020B0604020202020204" pitchFamily="34" charset="0"/>
              <a:buChar char="•"/>
            </a:pPr>
            <a:r>
              <a:rPr lang="en-US" dirty="0" err="1">
                <a:solidFill>
                  <a:schemeClr val="bg1">
                    <a:lumMod val="50000"/>
                  </a:schemeClr>
                </a:solidFill>
              </a:rPr>
              <a:t>Delite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 plane </a:t>
            </a:r>
            <a:r>
              <a:rPr lang="en-US" dirty="0" err="1">
                <a:solidFill>
                  <a:schemeClr val="bg1">
                    <a:lumMod val="50000"/>
                  </a:schemeClr>
                </a:solidFill>
              </a:rPr>
              <a:t>uvedbe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bg1">
                    <a:lumMod val="50000"/>
                  </a:schemeClr>
                </a:solidFill>
              </a:rPr>
              <a:t>novih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bg1">
                    <a:lumMod val="50000"/>
                  </a:schemeClr>
                </a:solidFill>
              </a:rPr>
              <a:t>funkcionalnosti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marL="571357" indent="-571357">
              <a:buFont typeface="Arial" panose="020B0604020202020204" pitchFamily="34" charset="0"/>
              <a:buChar char="•"/>
            </a:pPr>
            <a:r>
              <a:rPr lang="en-US" dirty="0" err="1">
                <a:solidFill>
                  <a:schemeClr val="bg1">
                    <a:lumMod val="50000"/>
                  </a:schemeClr>
                </a:solidFill>
              </a:rPr>
              <a:t>Pošiljajte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bg1">
                    <a:lumMod val="50000"/>
                  </a:schemeClr>
                </a:solidFill>
              </a:rPr>
              <a:t>mesečna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bg1">
                    <a:lumMod val="50000"/>
                  </a:schemeClr>
                </a:solidFill>
              </a:rPr>
              <a:t>obvestila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 z </a:t>
            </a:r>
            <a:r>
              <a:rPr lang="en-US" dirty="0" err="1">
                <a:solidFill>
                  <a:schemeClr val="bg1">
                    <a:lumMod val="50000"/>
                  </a:schemeClr>
                </a:solidFill>
              </a:rPr>
              <a:t>informacijami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 o </a:t>
            </a:r>
            <a:r>
              <a:rPr lang="en-US" dirty="0" err="1">
                <a:solidFill>
                  <a:schemeClr val="bg1">
                    <a:lumMod val="50000"/>
                  </a:schemeClr>
                </a:solidFill>
              </a:rPr>
              <a:t>izboljšavah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bg1">
                    <a:lumMod val="50000"/>
                  </a:schemeClr>
                </a:solidFill>
              </a:rPr>
              <a:t>uvedene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bg1">
                    <a:lumMod val="50000"/>
                  </a:schemeClr>
                </a:solidFill>
              </a:rPr>
              <a:t>storitve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marL="571357" indent="-571357">
              <a:buFont typeface="Arial" panose="020B0604020202020204" pitchFamily="34" charset="0"/>
              <a:buChar char="•"/>
            </a:pPr>
            <a:r>
              <a:rPr lang="en-US" dirty="0" err="1">
                <a:solidFill>
                  <a:schemeClr val="bg1">
                    <a:lumMod val="50000"/>
                  </a:schemeClr>
                </a:solidFill>
              </a:rPr>
              <a:t>Delite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 in </a:t>
            </a:r>
            <a:r>
              <a:rPr lang="en-US" dirty="0" err="1">
                <a:solidFill>
                  <a:schemeClr val="bg1">
                    <a:lumMod val="50000"/>
                  </a:schemeClr>
                </a:solidFill>
              </a:rPr>
              <a:t>dodajajte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 Trike &amp; </a:t>
            </a:r>
            <a:r>
              <a:rPr lang="en-US" dirty="0" err="1">
                <a:solidFill>
                  <a:schemeClr val="bg1">
                    <a:lumMod val="50000"/>
                  </a:schemeClr>
                </a:solidFill>
              </a:rPr>
              <a:t>Nasvete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marL="571357" indent="-571357">
              <a:buFont typeface="Arial" panose="020B0604020202020204" pitchFamily="34" charset="0"/>
              <a:buChar char="•"/>
            </a:pPr>
            <a:r>
              <a:rPr lang="en-US" dirty="0" err="1">
                <a:solidFill>
                  <a:schemeClr val="bg1">
                    <a:lumMod val="50000"/>
                  </a:schemeClr>
                </a:solidFill>
              </a:rPr>
              <a:t>Predstavite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bg1">
                    <a:lumMod val="50000"/>
                  </a:schemeClr>
                </a:solidFill>
              </a:rPr>
              <a:t>seznam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bg1">
                    <a:lumMod val="50000"/>
                  </a:schemeClr>
                </a:solidFill>
              </a:rPr>
              <a:t>prednosti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 za </a:t>
            </a:r>
            <a:r>
              <a:rPr lang="en-US" dirty="0" err="1">
                <a:solidFill>
                  <a:schemeClr val="bg1">
                    <a:lumMod val="50000"/>
                  </a:schemeClr>
                </a:solidFill>
              </a:rPr>
              <a:t>posameznike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marL="571357" indent="-571357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Hall of Fame</a:t>
            </a:r>
          </a:p>
          <a:p>
            <a:pPr marL="571357" indent="-571357">
              <a:buFont typeface="Arial" panose="020B0604020202020204" pitchFamily="34" charset="0"/>
              <a:buChar char="•"/>
            </a:pPr>
            <a:r>
              <a:rPr lang="en-US" sz="3999" dirty="0">
                <a:solidFill>
                  <a:schemeClr val="bg1">
                    <a:lumMod val="50000"/>
                  </a:schemeClr>
                </a:solidFill>
              </a:rPr>
              <a:t>…</a:t>
            </a:r>
            <a:endParaRPr lang="en-US" sz="7198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883581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1497C76-8434-47E0-9440-68EDC497EB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9866" y="665190"/>
            <a:ext cx="21025723" cy="983994"/>
          </a:xfrm>
        </p:spPr>
        <p:txBody>
          <a:bodyPr>
            <a:noAutofit/>
          </a:bodyPr>
          <a:lstStyle/>
          <a:p>
            <a:r>
              <a:rPr lang="en-US" sz="8000" dirty="0" err="1">
                <a:latin typeface="+mj-lt"/>
              </a:rPr>
              <a:t>Organizacijska</a:t>
            </a:r>
            <a:r>
              <a:rPr lang="en-US" sz="8000" dirty="0">
                <a:latin typeface="+mj-lt"/>
              </a:rPr>
              <a:t> </a:t>
            </a:r>
            <a:r>
              <a:rPr lang="en-US" sz="8000" dirty="0" err="1">
                <a:latin typeface="+mj-lt"/>
              </a:rPr>
              <a:t>pravila</a:t>
            </a:r>
            <a:endParaRPr lang="en-SI" sz="8000" dirty="0">
              <a:latin typeface="+mj-lt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A4A2251-E32C-4CF7-BE27-1736DC31B844}"/>
              </a:ext>
            </a:extLst>
          </p:cNvPr>
          <p:cNvSpPr/>
          <p:nvPr/>
        </p:nvSpPr>
        <p:spPr>
          <a:xfrm>
            <a:off x="999866" y="2193221"/>
            <a:ext cx="16074015" cy="8402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357" indent="-571357">
              <a:buFont typeface="Arial" panose="020B0604020202020204" pitchFamily="34" charset="0"/>
              <a:buChar char="•"/>
            </a:pPr>
            <a:r>
              <a:rPr lang="en-US" b="1" dirty="0" err="1"/>
              <a:t>Proces</a:t>
            </a:r>
            <a:r>
              <a:rPr lang="en-US" b="1" dirty="0"/>
              <a:t> </a:t>
            </a:r>
            <a:r>
              <a:rPr lang="en-US" b="1" dirty="0" err="1"/>
              <a:t>kreiranja</a:t>
            </a:r>
            <a:r>
              <a:rPr lang="en-US" b="1" dirty="0"/>
              <a:t> </a:t>
            </a:r>
            <a:r>
              <a:rPr lang="en-US" b="1" dirty="0" err="1"/>
              <a:t>nove</a:t>
            </a:r>
            <a:r>
              <a:rPr lang="en-US" b="1" dirty="0"/>
              <a:t> MS Teams </a:t>
            </a:r>
            <a:r>
              <a:rPr lang="en-US" b="1" dirty="0" err="1"/>
              <a:t>ekipe</a:t>
            </a:r>
            <a:endParaRPr lang="en-US" b="1" dirty="0"/>
          </a:p>
          <a:p>
            <a:pPr marL="1485529" lvl="1" indent="-571357">
              <a:buFont typeface="Arial" panose="020B0604020202020204" pitchFamily="34" charset="0"/>
              <a:buChar char="•"/>
            </a:pPr>
            <a:r>
              <a:rPr lang="en-US" dirty="0" err="1"/>
              <a:t>Zahteva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Service Desk</a:t>
            </a:r>
          </a:p>
          <a:p>
            <a:pPr marL="1485529" lvl="1" indent="-571357">
              <a:buFont typeface="Arial" panose="020B0604020202020204" pitchFamily="34" charset="0"/>
              <a:buChar char="•"/>
            </a:pPr>
            <a:r>
              <a:rPr lang="en-US" dirty="0" err="1"/>
              <a:t>Opis</a:t>
            </a:r>
            <a:r>
              <a:rPr lang="en-US" dirty="0"/>
              <a:t> </a:t>
            </a:r>
            <a:r>
              <a:rPr lang="en-US" dirty="0" err="1"/>
              <a:t>poslovnega</a:t>
            </a:r>
            <a:r>
              <a:rPr lang="en-US" dirty="0"/>
              <a:t> </a:t>
            </a:r>
            <a:r>
              <a:rPr lang="en-US" dirty="0" err="1"/>
              <a:t>razloga</a:t>
            </a:r>
            <a:endParaRPr lang="en-US" dirty="0"/>
          </a:p>
          <a:p>
            <a:pPr marL="1485529" lvl="1" indent="-571357">
              <a:buFont typeface="Arial" panose="020B0604020202020204" pitchFamily="34" charset="0"/>
              <a:buChar char="•"/>
            </a:pPr>
            <a:r>
              <a:rPr lang="en-US" dirty="0" err="1"/>
              <a:t>Lastniki</a:t>
            </a:r>
            <a:r>
              <a:rPr lang="en-US" dirty="0"/>
              <a:t> in </a:t>
            </a:r>
            <a:r>
              <a:rPr lang="en-US" dirty="0" err="1"/>
              <a:t>člani</a:t>
            </a:r>
            <a:r>
              <a:rPr lang="en-US" dirty="0"/>
              <a:t> </a:t>
            </a:r>
          </a:p>
          <a:p>
            <a:pPr marL="571357" indent="-571357">
              <a:buFont typeface="Arial" panose="020B0604020202020204" pitchFamily="34" charset="0"/>
              <a:buChar char="•"/>
            </a:pPr>
            <a:r>
              <a:rPr lang="en-US" b="1" dirty="0" err="1"/>
              <a:t>Pravilnik</a:t>
            </a:r>
            <a:r>
              <a:rPr lang="en-US" b="1" dirty="0"/>
              <a:t> o </a:t>
            </a:r>
            <a:r>
              <a:rPr lang="en-US" b="1" dirty="0" err="1"/>
              <a:t>imenovanju</a:t>
            </a:r>
            <a:r>
              <a:rPr lang="en-US" b="1" dirty="0"/>
              <a:t> Teams </a:t>
            </a:r>
            <a:r>
              <a:rPr lang="en-US" b="1" dirty="0" err="1"/>
              <a:t>ekip</a:t>
            </a:r>
            <a:endParaRPr lang="en-US" b="1" dirty="0"/>
          </a:p>
          <a:p>
            <a:pPr marL="1485529" lvl="1" indent="-571357">
              <a:buFont typeface="Arial" panose="020B0604020202020204" pitchFamily="34" charset="0"/>
              <a:buChar char="•"/>
            </a:pPr>
            <a:r>
              <a:rPr lang="en-US" dirty="0"/>
              <a:t>Teams, </a:t>
            </a:r>
            <a:r>
              <a:rPr lang="en-US" dirty="0" err="1"/>
              <a:t>Projekti</a:t>
            </a:r>
            <a:r>
              <a:rPr lang="en-US" dirty="0"/>
              <a:t>, </a:t>
            </a:r>
            <a:r>
              <a:rPr lang="en-US" dirty="0" err="1"/>
              <a:t>Sodelovanje</a:t>
            </a:r>
            <a:r>
              <a:rPr lang="en-US" dirty="0"/>
              <a:t> med </a:t>
            </a:r>
            <a:r>
              <a:rPr lang="en-US" dirty="0" err="1"/>
              <a:t>skupinami</a:t>
            </a:r>
            <a:endParaRPr lang="en-US" dirty="0"/>
          </a:p>
          <a:p>
            <a:pPr marL="571357" indent="-571357">
              <a:buFont typeface="Arial" panose="020B0604020202020204" pitchFamily="34" charset="0"/>
              <a:buChar char="•"/>
            </a:pPr>
            <a:r>
              <a:rPr lang="en-US" b="1" dirty="0"/>
              <a:t>Teams governance</a:t>
            </a:r>
          </a:p>
          <a:p>
            <a:pPr marL="1485529" lvl="1" indent="-571357">
              <a:buFont typeface="Arial" panose="020B0604020202020204" pitchFamily="34" charset="0"/>
              <a:buChar char="•"/>
            </a:pPr>
            <a:r>
              <a:rPr lang="en-US" dirty="0"/>
              <a:t>Lifecycle of Teams</a:t>
            </a:r>
          </a:p>
          <a:p>
            <a:pPr marL="1485529" lvl="1" indent="-571357">
              <a:buFont typeface="Arial" panose="020B0604020202020204" pitchFamily="34" charset="0"/>
              <a:buChar char="•"/>
            </a:pPr>
            <a:r>
              <a:rPr lang="en-US" dirty="0" err="1"/>
              <a:t>Arhiviranje</a:t>
            </a:r>
            <a:endParaRPr lang="en-US" dirty="0"/>
          </a:p>
          <a:p>
            <a:pPr marL="571357" indent="-571357">
              <a:buFont typeface="Arial" panose="020B0604020202020204" pitchFamily="34" charset="0"/>
              <a:buChar char="•"/>
            </a:pPr>
            <a:r>
              <a:rPr lang="en-US" b="1" dirty="0" err="1"/>
              <a:t>Pravilnik</a:t>
            </a:r>
            <a:r>
              <a:rPr lang="en-US" b="1" dirty="0"/>
              <a:t> za </a:t>
            </a:r>
            <a:r>
              <a:rPr lang="en-US" b="1" dirty="0" err="1"/>
              <a:t>zunanje</a:t>
            </a:r>
            <a:r>
              <a:rPr lang="en-US" b="1" dirty="0"/>
              <a:t> </a:t>
            </a:r>
            <a:r>
              <a:rPr lang="en-US" b="1" dirty="0" err="1"/>
              <a:t>sodelavce</a:t>
            </a:r>
            <a:r>
              <a:rPr lang="en-US" b="1" dirty="0"/>
              <a:t> / </a:t>
            </a:r>
            <a:r>
              <a:rPr lang="en-US" b="1" dirty="0" err="1"/>
              <a:t>stranke</a:t>
            </a:r>
            <a:r>
              <a:rPr lang="en-US" b="1" dirty="0"/>
              <a:t> /</a:t>
            </a:r>
            <a:r>
              <a:rPr lang="en-US" b="1" dirty="0" err="1"/>
              <a:t>partnerje</a:t>
            </a:r>
            <a:r>
              <a:rPr lang="en-US" b="1" dirty="0"/>
              <a:t> (Guest Access rules)</a:t>
            </a:r>
          </a:p>
          <a:p>
            <a:pPr marL="571357" indent="-571357">
              <a:buFont typeface="Arial" panose="020B0604020202020204" pitchFamily="34" charset="0"/>
              <a:buChar char="•"/>
            </a:pPr>
            <a:r>
              <a:rPr lang="en-US" b="1" dirty="0" err="1"/>
              <a:t>Pravila</a:t>
            </a:r>
            <a:r>
              <a:rPr lang="en-US" b="1" dirty="0"/>
              <a:t> </a:t>
            </a:r>
            <a:r>
              <a:rPr lang="en-US" b="1" dirty="0" err="1"/>
              <a:t>dobre</a:t>
            </a:r>
            <a:r>
              <a:rPr lang="en-US" b="1" dirty="0"/>
              <a:t> </a:t>
            </a:r>
            <a:r>
              <a:rPr lang="en-US" b="1" dirty="0" err="1"/>
              <a:t>uporabe</a:t>
            </a:r>
            <a:r>
              <a:rPr lang="en-US" b="1" dirty="0"/>
              <a:t> v </a:t>
            </a:r>
            <a:r>
              <a:rPr lang="en-US" b="1" dirty="0" err="1"/>
              <a:t>organizaciji</a:t>
            </a:r>
            <a:endParaRPr lang="en-US" b="1" dirty="0"/>
          </a:p>
          <a:p>
            <a:pPr marL="1485529" lvl="1" indent="-571357">
              <a:buFont typeface="Arial" panose="020B0604020202020204" pitchFamily="34" charset="0"/>
              <a:buChar char="•"/>
            </a:pPr>
            <a:r>
              <a:rPr lang="en-US" dirty="0"/>
              <a:t>Private, Public, Org Wide</a:t>
            </a:r>
          </a:p>
          <a:p>
            <a:pPr marL="1485529" lvl="1" indent="-571357">
              <a:buFont typeface="Arial" panose="020B0604020202020204" pitchFamily="34" charset="0"/>
              <a:buChar char="•"/>
            </a:pPr>
            <a:r>
              <a:rPr lang="en-US" dirty="0"/>
              <a:t>Channel, App, Tab</a:t>
            </a:r>
          </a:p>
          <a:p>
            <a:pPr marL="1485529" lvl="1" indent="-571357">
              <a:buFont typeface="Arial" panose="020B0604020202020204" pitchFamily="34" charset="0"/>
              <a:buChar char="•"/>
            </a:pPr>
            <a:r>
              <a:rPr lang="en-US" dirty="0"/>
              <a:t>Communications (offensive words, </a:t>
            </a:r>
            <a:r>
              <a:rPr lang="en-US" dirty="0" err="1"/>
              <a:t>giphys</a:t>
            </a:r>
            <a:r>
              <a:rPr lang="en-US" dirty="0"/>
              <a:t>, stickers</a:t>
            </a:r>
          </a:p>
          <a:p>
            <a:pPr marL="571357" indent="-571357">
              <a:buFont typeface="Arial" panose="020B0604020202020204" pitchFamily="34" charset="0"/>
              <a:buChar char="•"/>
            </a:pPr>
            <a:r>
              <a:rPr lang="en-US" b="1" dirty="0"/>
              <a:t>Teams QS</a:t>
            </a:r>
            <a:endParaRPr lang="en-US" sz="4000" b="1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21F5642-E897-439D-AA19-690521926E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26485" y="931666"/>
            <a:ext cx="8414914" cy="6907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94665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093840-B040-435D-A147-44871256B923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606384" y="10237508"/>
            <a:ext cx="17164881" cy="2088602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 defTabSz="914400"/>
            <a:r>
              <a:rPr lang="en-US" sz="9600">
                <a:latin typeface="+mj-lt"/>
                <a:ea typeface="+mj-ea"/>
                <a:cs typeface="+mj-cs"/>
              </a:rPr>
              <a:t>Primeri uvajanja s terena</a:t>
            </a:r>
          </a:p>
        </p:txBody>
      </p:sp>
      <p:sp>
        <p:nvSpPr>
          <p:cNvPr id="75" name="Oval 67">
            <a:extLst>
              <a:ext uri="{FF2B5EF4-FFF2-40B4-BE49-F238E27FC236}">
                <a16:creationId xmlns:a16="http://schemas.microsoft.com/office/drawing/2014/main" id="{0C45045A-6083-4B3E-956A-6758233752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61107" y="1665788"/>
            <a:ext cx="6600249" cy="6601968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7" name="Oval 69">
            <a:extLst>
              <a:ext uri="{FF2B5EF4-FFF2-40B4-BE49-F238E27FC236}">
                <a16:creationId xmlns:a16="http://schemas.microsoft.com/office/drawing/2014/main" id="{EBD2B2B2-1395-4E7B-87A0-BD34551C01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90205" y="1994972"/>
            <a:ext cx="5942052" cy="59436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9" name="Oval 71">
            <a:extLst>
              <a:ext uri="{FF2B5EF4-FFF2-40B4-BE49-F238E27FC236}">
                <a16:creationId xmlns:a16="http://schemas.microsoft.com/office/drawing/2014/main" id="{42875DDC-0225-45F8-B745-78688F2D1A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88702" y="1665788"/>
            <a:ext cx="6600249" cy="6601968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4F329563-0961-4426-90D2-2DF4888E54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217800" y="1994972"/>
            <a:ext cx="5942053" cy="59436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Picture Placeholder 12">
            <a:extLst>
              <a:ext uri="{FF2B5EF4-FFF2-40B4-BE49-F238E27FC236}">
                <a16:creationId xmlns:a16="http://schemas.microsoft.com/office/drawing/2014/main" id="{2034BAFF-D02B-4876-A257-8CF4437A95F6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4090" y="4280174"/>
            <a:ext cx="4205822" cy="1570020"/>
          </a:xfrm>
          <a:prstGeom prst="rect">
            <a:avLst/>
          </a:prstGeom>
        </p:spPr>
      </p:pic>
      <p:sp>
        <p:nvSpPr>
          <p:cNvPr id="76" name="Oval 75">
            <a:extLst>
              <a:ext uri="{FF2B5EF4-FFF2-40B4-BE49-F238E27FC236}">
                <a16:creationId xmlns:a16="http://schemas.microsoft.com/office/drawing/2014/main" id="{12617755-D451-4BAF-9B55-518297BFF4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316295" y="1665788"/>
            <a:ext cx="6600249" cy="6601968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86C062C2-3673-4248-BE21-B51B16E632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645394" y="1994972"/>
            <a:ext cx="5942052" cy="59436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Picture Placeholder 10">
            <a:extLst>
              <a:ext uri="{FF2B5EF4-FFF2-40B4-BE49-F238E27FC236}">
                <a16:creationId xmlns:a16="http://schemas.microsoft.com/office/drawing/2014/main" id="{8DED4639-2D5E-42FF-889E-7A4A771A7C91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3223" y="4466132"/>
            <a:ext cx="3674931" cy="999923"/>
          </a:xfrm>
          <a:prstGeom prst="rect">
            <a:avLst/>
          </a:prstGeom>
        </p:spPr>
      </p:pic>
      <p:pic>
        <p:nvPicPr>
          <p:cNvPr id="15" name="Picture Placeholder 14">
            <a:extLst>
              <a:ext uri="{FF2B5EF4-FFF2-40B4-BE49-F238E27FC236}">
                <a16:creationId xmlns:a16="http://schemas.microsoft.com/office/drawing/2014/main" id="{EAA1992B-D270-447E-93D8-1DB32B716DA7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"/>
          <a:stretch/>
        </p:blipFill>
        <p:spPr>
          <a:xfrm>
            <a:off x="17741443" y="3128828"/>
            <a:ext cx="3673575" cy="3674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228856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82C1B03-24AD-48D3-B550-3C57BBE8E6DB}"/>
              </a:ext>
            </a:extLst>
          </p:cNvPr>
          <p:cNvSpPr txBox="1"/>
          <p:nvPr/>
        </p:nvSpPr>
        <p:spPr>
          <a:xfrm>
            <a:off x="490879" y="1252725"/>
            <a:ext cx="16646746" cy="9564627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571357" indent="-228600" defTabSz="9144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000" dirty="0" err="1">
                <a:latin typeface="+mn-lt"/>
              </a:rPr>
              <a:t>Razpršenost</a:t>
            </a:r>
            <a:r>
              <a:rPr lang="en-US" sz="4000" dirty="0">
                <a:latin typeface="+mn-lt"/>
              </a:rPr>
              <a:t> </a:t>
            </a:r>
            <a:r>
              <a:rPr lang="en-US" sz="4000" dirty="0" err="1">
                <a:latin typeface="+mn-lt"/>
              </a:rPr>
              <a:t>podatkov</a:t>
            </a:r>
            <a:r>
              <a:rPr lang="en-US" sz="4000" dirty="0">
                <a:latin typeface="+mn-lt"/>
              </a:rPr>
              <a:t> </a:t>
            </a:r>
          </a:p>
          <a:p>
            <a:pPr marL="1485529" lvl="1" indent="-228600" defTabSz="9144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000" dirty="0">
                <a:latin typeface="+mn-lt"/>
              </a:rPr>
              <a:t>Slack, </a:t>
            </a:r>
            <a:r>
              <a:rPr lang="en-US" sz="4000" dirty="0" err="1">
                <a:latin typeface="+mn-lt"/>
              </a:rPr>
              <a:t>Gdrive</a:t>
            </a:r>
            <a:r>
              <a:rPr lang="en-US" sz="4000" dirty="0">
                <a:latin typeface="+mn-lt"/>
              </a:rPr>
              <a:t>, </a:t>
            </a:r>
            <a:r>
              <a:rPr lang="en-US" sz="4000" dirty="0" err="1">
                <a:latin typeface="+mn-lt"/>
              </a:rPr>
              <a:t>Gdocs</a:t>
            </a:r>
            <a:r>
              <a:rPr lang="en-US" sz="4000" dirty="0">
                <a:latin typeface="+mn-lt"/>
              </a:rPr>
              <a:t>, FTP, File shares</a:t>
            </a:r>
          </a:p>
          <a:p>
            <a:pPr marL="1485529" lvl="1" indent="-228600" defTabSz="9144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000" dirty="0" err="1">
                <a:latin typeface="+mn-lt"/>
              </a:rPr>
              <a:t>OpenSource</a:t>
            </a:r>
            <a:r>
              <a:rPr lang="en-US" sz="4000" dirty="0">
                <a:latin typeface="+mn-lt"/>
              </a:rPr>
              <a:t> web </a:t>
            </a:r>
            <a:r>
              <a:rPr lang="en-US" sz="4000" dirty="0" err="1">
                <a:latin typeface="+mn-lt"/>
              </a:rPr>
              <a:t>stran</a:t>
            </a:r>
            <a:r>
              <a:rPr lang="en-US" sz="4000" dirty="0">
                <a:latin typeface="+mn-lt"/>
              </a:rPr>
              <a:t> za </a:t>
            </a:r>
            <a:r>
              <a:rPr lang="en-US" sz="4000" dirty="0" err="1">
                <a:latin typeface="+mn-lt"/>
              </a:rPr>
              <a:t>kolaboracijo</a:t>
            </a:r>
            <a:endParaRPr lang="en-US" sz="4000" dirty="0">
              <a:latin typeface="+mn-lt"/>
            </a:endParaRPr>
          </a:p>
          <a:p>
            <a:pPr marL="1485529" lvl="1" indent="-228600" defTabSz="9144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000" dirty="0">
                <a:latin typeface="+mn-lt"/>
              </a:rPr>
              <a:t>Problem </a:t>
            </a:r>
            <a:r>
              <a:rPr lang="en-US" sz="4000" dirty="0" err="1">
                <a:latin typeface="+mn-lt"/>
              </a:rPr>
              <a:t>deljenja</a:t>
            </a:r>
            <a:r>
              <a:rPr lang="en-US" sz="4000" dirty="0">
                <a:latin typeface="+mn-lt"/>
              </a:rPr>
              <a:t> in </a:t>
            </a:r>
            <a:r>
              <a:rPr lang="en-US" sz="4000" dirty="0" err="1">
                <a:latin typeface="+mn-lt"/>
              </a:rPr>
              <a:t>dostopa</a:t>
            </a:r>
            <a:r>
              <a:rPr lang="en-US" sz="4000" dirty="0">
                <a:latin typeface="+mn-lt"/>
              </a:rPr>
              <a:t> do </a:t>
            </a:r>
            <a:r>
              <a:rPr lang="en-US" sz="4000" dirty="0" err="1">
                <a:latin typeface="+mn-lt"/>
              </a:rPr>
              <a:t>podatkov</a:t>
            </a:r>
            <a:endParaRPr lang="en-US" sz="4000" dirty="0">
              <a:latin typeface="+mn-lt"/>
            </a:endParaRPr>
          </a:p>
          <a:p>
            <a:pPr marL="572716" indent="-228600" defTabSz="9144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000" dirty="0" err="1">
                <a:latin typeface="+mn-lt"/>
              </a:rPr>
              <a:t>Licenčne</a:t>
            </a:r>
            <a:r>
              <a:rPr lang="en-US" sz="4000" dirty="0">
                <a:latin typeface="+mn-lt"/>
              </a:rPr>
              <a:t> </a:t>
            </a:r>
            <a:r>
              <a:rPr lang="en-US" sz="4000" dirty="0" err="1">
                <a:latin typeface="+mn-lt"/>
              </a:rPr>
              <a:t>težave</a:t>
            </a:r>
            <a:r>
              <a:rPr lang="en-US" sz="4000" dirty="0">
                <a:latin typeface="+mn-lt"/>
              </a:rPr>
              <a:t> (Slack ..)</a:t>
            </a:r>
          </a:p>
          <a:p>
            <a:pPr marL="572716" indent="-228600" defTabSz="9144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000" dirty="0">
                <a:latin typeface="+mn-lt"/>
              </a:rPr>
              <a:t>CSP (SPAN) </a:t>
            </a:r>
            <a:r>
              <a:rPr lang="en-US" sz="4000" dirty="0" err="1">
                <a:latin typeface="+mn-lt"/>
              </a:rPr>
              <a:t>uporabnik</a:t>
            </a:r>
            <a:r>
              <a:rPr lang="en-US" sz="4000" dirty="0">
                <a:latin typeface="+mn-lt"/>
              </a:rPr>
              <a:t> </a:t>
            </a:r>
          </a:p>
          <a:p>
            <a:pPr marL="572716" indent="-228600" defTabSz="9144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000" dirty="0" err="1">
                <a:latin typeface="+mn-lt"/>
              </a:rPr>
              <a:t>Analiza</a:t>
            </a:r>
            <a:r>
              <a:rPr lang="en-US" sz="4000" dirty="0">
                <a:latin typeface="+mn-lt"/>
              </a:rPr>
              <a:t> </a:t>
            </a:r>
            <a:r>
              <a:rPr lang="en-US" sz="4000" dirty="0" err="1">
                <a:latin typeface="+mn-lt"/>
              </a:rPr>
              <a:t>podatkov</a:t>
            </a:r>
            <a:r>
              <a:rPr lang="en-US" sz="4000" dirty="0">
                <a:latin typeface="+mn-lt"/>
              </a:rPr>
              <a:t> in </a:t>
            </a:r>
            <a:r>
              <a:rPr lang="en-US" sz="4000" dirty="0" err="1">
                <a:latin typeface="+mn-lt"/>
              </a:rPr>
              <a:t>priprava</a:t>
            </a:r>
            <a:r>
              <a:rPr lang="en-US" sz="4000" dirty="0">
                <a:latin typeface="+mn-lt"/>
              </a:rPr>
              <a:t> </a:t>
            </a:r>
            <a:r>
              <a:rPr lang="en-US" sz="4000" dirty="0" err="1">
                <a:latin typeface="+mn-lt"/>
              </a:rPr>
              <a:t>matrike</a:t>
            </a:r>
            <a:endParaRPr lang="en-US" sz="4000" dirty="0">
              <a:latin typeface="+mn-lt"/>
            </a:endParaRPr>
          </a:p>
          <a:p>
            <a:pPr marL="1485529" lvl="1" indent="-228600" defTabSz="9144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000" dirty="0" err="1">
                <a:latin typeface="+mn-lt"/>
              </a:rPr>
              <a:t>Osebni</a:t>
            </a:r>
            <a:r>
              <a:rPr lang="en-US" sz="4000" dirty="0">
                <a:latin typeface="+mn-lt"/>
              </a:rPr>
              <a:t> (</a:t>
            </a:r>
            <a:r>
              <a:rPr lang="en-US" sz="4000" dirty="0" err="1">
                <a:latin typeface="+mn-lt"/>
              </a:rPr>
              <a:t>poslovni</a:t>
            </a:r>
            <a:r>
              <a:rPr lang="en-US" sz="4000" dirty="0">
                <a:latin typeface="+mn-lt"/>
              </a:rPr>
              <a:t>) </a:t>
            </a:r>
            <a:r>
              <a:rPr lang="en-US" sz="4000" dirty="0" err="1">
                <a:latin typeface="+mn-lt"/>
              </a:rPr>
              <a:t>podatki</a:t>
            </a:r>
            <a:r>
              <a:rPr lang="en-US" sz="4000" dirty="0">
                <a:latin typeface="+mn-lt"/>
              </a:rPr>
              <a:t> – OneDrive</a:t>
            </a:r>
          </a:p>
          <a:p>
            <a:pPr marL="1485529" lvl="1" indent="-228600" defTabSz="9144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000" dirty="0" err="1">
                <a:latin typeface="+mn-lt"/>
              </a:rPr>
              <a:t>Skupinsko</a:t>
            </a:r>
            <a:r>
              <a:rPr lang="en-US" sz="4000" dirty="0">
                <a:latin typeface="+mn-lt"/>
              </a:rPr>
              <a:t> </a:t>
            </a:r>
            <a:r>
              <a:rPr lang="en-US" sz="4000" dirty="0" err="1">
                <a:latin typeface="+mn-lt"/>
              </a:rPr>
              <a:t>delo</a:t>
            </a:r>
            <a:r>
              <a:rPr lang="en-US" sz="4000" dirty="0">
                <a:latin typeface="+mn-lt"/>
              </a:rPr>
              <a:t> – Teams</a:t>
            </a:r>
          </a:p>
          <a:p>
            <a:pPr marL="1485529" lvl="1" indent="-228600" defTabSz="9144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000" dirty="0">
                <a:latin typeface="+mn-lt"/>
              </a:rPr>
              <a:t>  </a:t>
            </a:r>
            <a:r>
              <a:rPr lang="en-US" sz="4000" dirty="0" err="1">
                <a:latin typeface="+mn-lt"/>
              </a:rPr>
              <a:t>Deljenje</a:t>
            </a:r>
            <a:r>
              <a:rPr lang="en-US" sz="4000" dirty="0">
                <a:latin typeface="+mn-lt"/>
              </a:rPr>
              <a:t> z </a:t>
            </a:r>
            <a:r>
              <a:rPr lang="en-US" sz="4000" dirty="0" err="1">
                <a:latin typeface="+mn-lt"/>
              </a:rPr>
              <a:t>vsemi</a:t>
            </a:r>
            <a:r>
              <a:rPr lang="en-US" sz="4000" dirty="0">
                <a:latin typeface="+mn-lt"/>
              </a:rPr>
              <a:t>  - SharePoint</a:t>
            </a:r>
          </a:p>
          <a:p>
            <a:pPr marL="572716" indent="-228600" defTabSz="9144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000" dirty="0" err="1">
                <a:latin typeface="+mn-lt"/>
              </a:rPr>
              <a:t>Hitra</a:t>
            </a:r>
            <a:r>
              <a:rPr lang="en-US" sz="4000" dirty="0">
                <a:latin typeface="+mn-lt"/>
              </a:rPr>
              <a:t> </a:t>
            </a:r>
            <a:r>
              <a:rPr lang="en-US" sz="4000" dirty="0" err="1">
                <a:latin typeface="+mn-lt"/>
              </a:rPr>
              <a:t>selitev</a:t>
            </a:r>
            <a:r>
              <a:rPr lang="en-US" sz="4000" dirty="0">
                <a:latin typeface="+mn-lt"/>
              </a:rPr>
              <a:t> </a:t>
            </a:r>
            <a:r>
              <a:rPr lang="en-US" sz="4000" dirty="0" err="1">
                <a:latin typeface="+mn-lt"/>
              </a:rPr>
              <a:t>podatkov</a:t>
            </a:r>
            <a:endParaRPr lang="en-US" sz="4000" dirty="0">
              <a:latin typeface="+mn-lt"/>
            </a:endParaRPr>
          </a:p>
          <a:p>
            <a:pPr marL="571357" indent="-228600" defTabSz="9144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000" dirty="0">
                <a:latin typeface="+mn-lt"/>
              </a:rPr>
              <a:t>O365 </a:t>
            </a:r>
            <a:r>
              <a:rPr lang="en-US" sz="4000" dirty="0" err="1">
                <a:latin typeface="+mn-lt"/>
              </a:rPr>
              <a:t>storitve</a:t>
            </a:r>
            <a:r>
              <a:rPr lang="en-US" sz="4000" dirty="0">
                <a:latin typeface="+mn-lt"/>
              </a:rPr>
              <a:t> v </a:t>
            </a:r>
            <a:r>
              <a:rPr lang="en-US" sz="4000" dirty="0" err="1">
                <a:latin typeface="+mn-lt"/>
              </a:rPr>
              <a:t>uporabi</a:t>
            </a:r>
            <a:endParaRPr lang="en-US" sz="4000" dirty="0">
              <a:latin typeface="+mn-lt"/>
            </a:endParaRPr>
          </a:p>
          <a:p>
            <a:pPr marL="1485529" lvl="1" indent="-228600" defTabSz="9144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000" dirty="0">
                <a:latin typeface="+mn-lt"/>
              </a:rPr>
              <a:t>Teams</a:t>
            </a:r>
          </a:p>
          <a:p>
            <a:pPr marL="1485529" lvl="1" indent="-228600" defTabSz="9144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000" dirty="0">
                <a:latin typeface="+mn-lt"/>
              </a:rPr>
              <a:t>SharePoint</a:t>
            </a:r>
          </a:p>
          <a:p>
            <a:pPr marL="1485529" lvl="1" indent="-228600" defTabSz="9144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000" dirty="0">
                <a:latin typeface="+mn-lt"/>
              </a:rPr>
              <a:t>OneDrive</a:t>
            </a:r>
          </a:p>
          <a:p>
            <a:pPr marL="1485529" lvl="1" indent="-228600" defTabSz="9144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000" dirty="0">
                <a:latin typeface="+mn-lt"/>
              </a:rPr>
              <a:t>PowerApps in Flow</a:t>
            </a:r>
          </a:p>
          <a:p>
            <a:pPr marL="1485529" lvl="1" indent="-228600" defTabSz="9144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000" dirty="0">
                <a:latin typeface="+mn-lt"/>
              </a:rPr>
              <a:t>Exchange</a:t>
            </a:r>
          </a:p>
          <a:p>
            <a:pPr marL="571357" indent="-228600" defTabSz="9144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3300" dirty="0">
              <a:latin typeface="+mn-lt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3162131" y="-4016"/>
            <a:ext cx="11215519" cy="11680556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52AC6D7F-F068-4E11-BB06-F601D89BB9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496766" y="-4"/>
            <a:ext cx="10880884" cy="11309880"/>
          </a:xfrm>
          <a:custGeom>
            <a:avLst/>
            <a:gdLst>
              <a:gd name="connsiteX0" fmla="*/ 1041368 w 5441859"/>
              <a:gd name="connsiteY0" fmla="*/ 0 h 5654940"/>
              <a:gd name="connsiteX1" fmla="*/ 5441859 w 5441859"/>
              <a:gd name="connsiteY1" fmla="*/ 0 h 5654940"/>
              <a:gd name="connsiteX2" fmla="*/ 5441859 w 5441859"/>
              <a:gd name="connsiteY2" fmla="*/ 4820612 h 5654940"/>
              <a:gd name="connsiteX3" fmla="*/ 5285166 w 5441859"/>
              <a:gd name="connsiteY3" fmla="*/ 4957981 h 5654940"/>
              <a:gd name="connsiteX4" fmla="*/ 3267719 w 5441859"/>
              <a:gd name="connsiteY4" fmla="*/ 5654940 h 5654940"/>
              <a:gd name="connsiteX5" fmla="*/ 0 w 5441859"/>
              <a:gd name="connsiteY5" fmla="*/ 2387221 h 5654940"/>
              <a:gd name="connsiteX6" fmla="*/ 957093 w 5441859"/>
              <a:gd name="connsiteY6" fmla="*/ 76595 h 5654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441859" h="5654940">
                <a:moveTo>
                  <a:pt x="1041368" y="0"/>
                </a:moveTo>
                <a:lnTo>
                  <a:pt x="5441859" y="0"/>
                </a:lnTo>
                <a:lnTo>
                  <a:pt x="5441859" y="4820612"/>
                </a:lnTo>
                <a:lnTo>
                  <a:pt x="5285166" y="4957981"/>
                </a:lnTo>
                <a:cubicBezTo>
                  <a:pt x="4729628" y="5394557"/>
                  <a:pt x="4029081" y="5654940"/>
                  <a:pt x="3267719" y="5654940"/>
                </a:cubicBezTo>
                <a:cubicBezTo>
                  <a:pt x="1463008" y="5654940"/>
                  <a:pt x="0" y="4191932"/>
                  <a:pt x="0" y="2387221"/>
                </a:cubicBezTo>
                <a:cubicBezTo>
                  <a:pt x="0" y="1484866"/>
                  <a:pt x="365752" y="667936"/>
                  <a:pt x="957093" y="7659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2836A9F-3BA1-4986-BB66-2BE0A72154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4007" y="3665834"/>
            <a:ext cx="7591603" cy="2833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593661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itle 31">
            <a:extLst>
              <a:ext uri="{FF2B5EF4-FFF2-40B4-BE49-F238E27FC236}">
                <a16:creationId xmlns:a16="http://schemas.microsoft.com/office/drawing/2014/main" id="{824E0E43-00D3-49ED-862B-BF14ACE618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640" y="593937"/>
            <a:ext cx="22607049" cy="838243"/>
          </a:xfrm>
        </p:spPr>
        <p:txBody>
          <a:bodyPr/>
          <a:lstStyle/>
          <a:p>
            <a:r>
              <a:rPr lang="en-US" sz="8000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SENSILAB Adoption report overview</a:t>
            </a:r>
            <a:endParaRPr lang="en-SI" sz="8000" dirty="0">
              <a:solidFill>
                <a:schemeClr val="bg1">
                  <a:lumMod val="50000"/>
                </a:schemeClr>
              </a:solidFill>
              <a:latin typeface="+mn-lt"/>
            </a:endParaRPr>
          </a:p>
        </p:txBody>
      </p:sp>
      <p:pic>
        <p:nvPicPr>
          <p:cNvPr id="14" name="Picture 13" descr="A screenshot of a cell phone&#10;&#10;Description automatically generated">
            <a:extLst>
              <a:ext uri="{FF2B5EF4-FFF2-40B4-BE49-F238E27FC236}">
                <a16:creationId xmlns:a16="http://schemas.microsoft.com/office/drawing/2014/main" id="{C2F7625D-FC30-4EA2-A2FB-83060A1A41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640" y="2842628"/>
            <a:ext cx="11878333" cy="6642245"/>
          </a:xfrm>
          <a:prstGeom prst="rect">
            <a:avLst/>
          </a:prstGeom>
        </p:spPr>
      </p:pic>
      <p:pic>
        <p:nvPicPr>
          <p:cNvPr id="30" name="Picture 29" descr="A screenshot of a cell phone&#10;&#10;Description automatically generated">
            <a:extLst>
              <a:ext uri="{FF2B5EF4-FFF2-40B4-BE49-F238E27FC236}">
                <a16:creationId xmlns:a16="http://schemas.microsoft.com/office/drawing/2014/main" id="{39A9FE63-BE9C-4ED2-ADB9-6B59D8B219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55718" y="2842628"/>
            <a:ext cx="11528551" cy="6526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552725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id="{F7E7481F-FCD0-4CCA-9D08-A58FB57AF1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984" y="719818"/>
            <a:ext cx="14350449" cy="8077200"/>
          </a:xfrm>
          <a:prstGeom prst="rect">
            <a:avLst/>
          </a:prstGeom>
        </p:spPr>
      </p:pic>
      <p:pic>
        <p:nvPicPr>
          <p:cNvPr id="12" name="Picture 11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id="{5466A350-36DC-4F1A-A525-AF94339E963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192"/>
          <a:stretch/>
        </p:blipFill>
        <p:spPr>
          <a:xfrm>
            <a:off x="4983480" y="8377084"/>
            <a:ext cx="13478256" cy="4483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396019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B4F5FA0D-0104-4987-8241-EFF7C85B8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77972" cy="13716000"/>
          </a:xfrm>
          <a:prstGeom prst="rect">
            <a:avLst/>
          </a:prstGeom>
          <a:gradFill>
            <a:gsLst>
              <a:gs pos="0">
                <a:srgbClr val="E3411B">
                  <a:lumMod val="90000"/>
                </a:srgbClr>
              </a:gs>
              <a:gs pos="25000">
                <a:srgbClr val="E3411B">
                  <a:lumMod val="90000"/>
                </a:srgb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2897127E-6CEF-446C-BE87-93B7C46E49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77650" cy="13716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CFB6D46-6867-47C0-926A-155252BA261F}"/>
              </a:ext>
            </a:extLst>
          </p:cNvPr>
          <p:cNvSpPr txBox="1"/>
          <p:nvPr/>
        </p:nvSpPr>
        <p:spPr>
          <a:xfrm>
            <a:off x="12010222" y="1627366"/>
            <a:ext cx="11651289" cy="104612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571357" indent="-228600" defTabSz="9144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rgbClr val="000000"/>
                </a:solidFill>
                <a:latin typeface="+mn-lt"/>
              </a:rPr>
              <a:t> </a:t>
            </a:r>
            <a:r>
              <a:rPr lang="en-US" sz="4000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O365 </a:t>
            </a:r>
            <a:r>
              <a:rPr lang="en-US" sz="4000" dirty="0" err="1">
                <a:solidFill>
                  <a:schemeClr val="bg1">
                    <a:lumMod val="50000"/>
                  </a:schemeClr>
                </a:solidFill>
                <a:latin typeface="+mn-lt"/>
              </a:rPr>
              <a:t>licenčni</a:t>
            </a:r>
            <a:r>
              <a:rPr lang="en-US" sz="4000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 model</a:t>
            </a:r>
          </a:p>
          <a:p>
            <a:pPr marL="571357" indent="-228600" defTabSz="9144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 Helios IT Academy</a:t>
            </a:r>
          </a:p>
          <a:p>
            <a:pPr marL="1484170" lvl="1" indent="-228600" defTabSz="9144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 </a:t>
            </a:r>
            <a:r>
              <a:rPr lang="en-US" sz="4000" dirty="0" err="1">
                <a:solidFill>
                  <a:schemeClr val="bg1">
                    <a:lumMod val="50000"/>
                  </a:schemeClr>
                </a:solidFill>
                <a:latin typeface="+mn-lt"/>
              </a:rPr>
              <a:t>Predstavitev</a:t>
            </a:r>
            <a:r>
              <a:rPr lang="en-US" sz="4000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 O365 </a:t>
            </a:r>
            <a:r>
              <a:rPr lang="en-US" sz="4000" dirty="0" err="1">
                <a:solidFill>
                  <a:schemeClr val="bg1">
                    <a:lumMod val="50000"/>
                  </a:schemeClr>
                </a:solidFill>
                <a:latin typeface="+mn-lt"/>
              </a:rPr>
              <a:t>storitev</a:t>
            </a:r>
            <a:r>
              <a:rPr lang="en-US" sz="4000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 v </a:t>
            </a:r>
            <a:r>
              <a:rPr lang="en-US" sz="4000" dirty="0" err="1">
                <a:solidFill>
                  <a:schemeClr val="bg1">
                    <a:lumMod val="50000"/>
                  </a:schemeClr>
                </a:solidFill>
                <a:latin typeface="+mn-lt"/>
              </a:rPr>
              <a:t>praksi</a:t>
            </a:r>
            <a:r>
              <a:rPr lang="en-US" sz="4000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 (Teams)</a:t>
            </a:r>
          </a:p>
          <a:p>
            <a:pPr marL="571357" indent="-228600" defTabSz="9144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 Adoption </a:t>
            </a:r>
            <a:r>
              <a:rPr lang="en-US" sz="4000" dirty="0" err="1">
                <a:solidFill>
                  <a:schemeClr val="bg1">
                    <a:lumMod val="50000"/>
                  </a:schemeClr>
                </a:solidFill>
                <a:latin typeface="+mn-lt"/>
              </a:rPr>
              <a:t>projekt</a:t>
            </a:r>
            <a:endParaRPr lang="en-US" sz="4000" dirty="0">
              <a:solidFill>
                <a:schemeClr val="bg1">
                  <a:lumMod val="50000"/>
                </a:schemeClr>
              </a:solidFill>
              <a:latin typeface="+mn-lt"/>
            </a:endParaRPr>
          </a:p>
          <a:p>
            <a:pPr marL="1485529" lvl="1" indent="-228600" defTabSz="9144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 </a:t>
            </a:r>
            <a:r>
              <a:rPr lang="en-US" sz="4000" dirty="0" err="1">
                <a:solidFill>
                  <a:schemeClr val="bg1">
                    <a:lumMod val="50000"/>
                  </a:schemeClr>
                </a:solidFill>
                <a:latin typeface="+mn-lt"/>
              </a:rPr>
              <a:t>Ključni</a:t>
            </a:r>
            <a:r>
              <a:rPr lang="en-US" sz="4000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 </a:t>
            </a:r>
            <a:r>
              <a:rPr lang="en-US" sz="4000" dirty="0" err="1">
                <a:solidFill>
                  <a:schemeClr val="bg1">
                    <a:lumMod val="50000"/>
                  </a:schemeClr>
                </a:solidFill>
                <a:latin typeface="+mn-lt"/>
              </a:rPr>
              <a:t>uporabniki</a:t>
            </a:r>
            <a:r>
              <a:rPr lang="en-US" sz="4000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 - champions</a:t>
            </a:r>
          </a:p>
          <a:p>
            <a:pPr marL="1485529" lvl="1" indent="-228600" defTabSz="9144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 </a:t>
            </a:r>
            <a:r>
              <a:rPr lang="en-US" sz="4000" dirty="0" err="1">
                <a:solidFill>
                  <a:schemeClr val="bg1">
                    <a:lumMod val="50000"/>
                  </a:schemeClr>
                </a:solidFill>
                <a:latin typeface="+mn-lt"/>
              </a:rPr>
              <a:t>Pogovori</a:t>
            </a:r>
            <a:r>
              <a:rPr lang="en-US" sz="4000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 z </a:t>
            </a:r>
            <a:r>
              <a:rPr lang="en-US" sz="4000" dirty="0" err="1">
                <a:solidFill>
                  <a:schemeClr val="bg1">
                    <a:lumMod val="50000"/>
                  </a:schemeClr>
                </a:solidFill>
                <a:latin typeface="+mn-lt"/>
              </a:rPr>
              <a:t>lastniki</a:t>
            </a:r>
            <a:r>
              <a:rPr lang="en-US" sz="4000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 </a:t>
            </a:r>
            <a:r>
              <a:rPr lang="en-US" sz="4000" dirty="0" err="1">
                <a:solidFill>
                  <a:schemeClr val="bg1">
                    <a:lumMod val="50000"/>
                  </a:schemeClr>
                </a:solidFill>
                <a:latin typeface="+mn-lt"/>
              </a:rPr>
              <a:t>poslovnih</a:t>
            </a:r>
            <a:r>
              <a:rPr lang="en-US" sz="4000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 </a:t>
            </a:r>
            <a:r>
              <a:rPr lang="en-US" sz="4000" dirty="0" err="1">
                <a:solidFill>
                  <a:schemeClr val="bg1">
                    <a:lumMod val="50000"/>
                  </a:schemeClr>
                </a:solidFill>
                <a:latin typeface="+mn-lt"/>
              </a:rPr>
              <a:t>vsebin</a:t>
            </a:r>
            <a:endParaRPr lang="en-US" sz="4000" dirty="0">
              <a:solidFill>
                <a:schemeClr val="bg1">
                  <a:lumMod val="50000"/>
                </a:schemeClr>
              </a:solidFill>
              <a:latin typeface="+mn-lt"/>
            </a:endParaRPr>
          </a:p>
          <a:p>
            <a:pPr marL="1485529" lvl="1" indent="-228600" defTabSz="9144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 </a:t>
            </a:r>
            <a:r>
              <a:rPr lang="en-US" sz="4000" dirty="0" err="1">
                <a:solidFill>
                  <a:schemeClr val="bg1">
                    <a:lumMod val="50000"/>
                  </a:schemeClr>
                </a:solidFill>
                <a:latin typeface="+mn-lt"/>
              </a:rPr>
              <a:t>Predstavitev</a:t>
            </a:r>
            <a:r>
              <a:rPr lang="en-US" sz="4000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 </a:t>
            </a:r>
            <a:r>
              <a:rPr lang="en-US" sz="4000" dirty="0" err="1">
                <a:solidFill>
                  <a:schemeClr val="bg1">
                    <a:lumMod val="50000"/>
                  </a:schemeClr>
                </a:solidFill>
                <a:latin typeface="+mn-lt"/>
              </a:rPr>
              <a:t>rezultatov</a:t>
            </a:r>
            <a:r>
              <a:rPr lang="en-US" sz="4000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 za </a:t>
            </a:r>
            <a:r>
              <a:rPr lang="en-US" sz="4000" dirty="0" err="1">
                <a:solidFill>
                  <a:schemeClr val="bg1">
                    <a:lumMod val="50000"/>
                  </a:schemeClr>
                </a:solidFill>
                <a:latin typeface="+mn-lt"/>
              </a:rPr>
              <a:t>njih</a:t>
            </a:r>
            <a:endParaRPr lang="en-US" sz="4000" dirty="0">
              <a:solidFill>
                <a:schemeClr val="bg1">
                  <a:lumMod val="50000"/>
                </a:schemeClr>
              </a:solidFill>
              <a:latin typeface="+mn-lt"/>
            </a:endParaRPr>
          </a:p>
          <a:p>
            <a:pPr marL="1485529" lvl="1" indent="-228600" defTabSz="9144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 </a:t>
            </a:r>
            <a:r>
              <a:rPr lang="en-US" sz="4000" dirty="0" err="1">
                <a:solidFill>
                  <a:schemeClr val="bg1">
                    <a:lumMod val="50000"/>
                  </a:schemeClr>
                </a:solidFill>
                <a:latin typeface="+mn-lt"/>
              </a:rPr>
              <a:t>Interaktivna</a:t>
            </a:r>
            <a:r>
              <a:rPr lang="en-US" sz="4000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 Teams </a:t>
            </a:r>
            <a:r>
              <a:rPr lang="en-US" sz="4000" dirty="0" err="1">
                <a:solidFill>
                  <a:schemeClr val="bg1">
                    <a:lumMod val="50000"/>
                  </a:schemeClr>
                </a:solidFill>
                <a:latin typeface="+mn-lt"/>
              </a:rPr>
              <a:t>delavnica</a:t>
            </a:r>
            <a:endParaRPr lang="en-US" sz="4000" dirty="0">
              <a:solidFill>
                <a:schemeClr val="bg1">
                  <a:lumMod val="50000"/>
                </a:schemeClr>
              </a:solidFill>
              <a:latin typeface="+mn-lt"/>
            </a:endParaRPr>
          </a:p>
          <a:p>
            <a:pPr marL="1485529" lvl="1" indent="-228600" defTabSz="9144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 </a:t>
            </a:r>
            <a:r>
              <a:rPr lang="en-US" sz="4000" dirty="0" err="1">
                <a:solidFill>
                  <a:schemeClr val="bg1">
                    <a:lumMod val="50000"/>
                  </a:schemeClr>
                </a:solidFill>
                <a:latin typeface="+mn-lt"/>
              </a:rPr>
              <a:t>Ankete</a:t>
            </a:r>
            <a:endParaRPr lang="en-US" sz="4000" dirty="0">
              <a:solidFill>
                <a:schemeClr val="bg1">
                  <a:lumMod val="50000"/>
                </a:schemeClr>
              </a:solidFill>
              <a:latin typeface="+mn-lt"/>
            </a:endParaRPr>
          </a:p>
          <a:p>
            <a:pPr marL="571357" indent="-228600" defTabSz="9144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 eLearning portal</a:t>
            </a:r>
          </a:p>
          <a:p>
            <a:pPr marL="571357" indent="-228600" defTabSz="9144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 </a:t>
            </a:r>
            <a:r>
              <a:rPr lang="en-US" sz="4000" dirty="0" err="1">
                <a:solidFill>
                  <a:schemeClr val="bg1">
                    <a:lumMod val="50000"/>
                  </a:schemeClr>
                </a:solidFill>
                <a:latin typeface="+mn-lt"/>
              </a:rPr>
              <a:t>Uvedba</a:t>
            </a:r>
            <a:r>
              <a:rPr lang="en-US" sz="4000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 </a:t>
            </a:r>
            <a:r>
              <a:rPr lang="en-US" sz="4000" dirty="0" err="1">
                <a:solidFill>
                  <a:schemeClr val="bg1">
                    <a:lumMod val="50000"/>
                  </a:schemeClr>
                </a:solidFill>
                <a:latin typeface="+mn-lt"/>
              </a:rPr>
              <a:t>prvih</a:t>
            </a:r>
            <a:r>
              <a:rPr lang="en-US" sz="4000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 </a:t>
            </a:r>
            <a:r>
              <a:rPr lang="en-US" sz="4000" dirty="0" err="1">
                <a:solidFill>
                  <a:schemeClr val="bg1">
                    <a:lumMod val="50000"/>
                  </a:schemeClr>
                </a:solidFill>
                <a:latin typeface="+mn-lt"/>
              </a:rPr>
              <a:t>scenarijev</a:t>
            </a:r>
            <a:endParaRPr lang="en-US" sz="4000" dirty="0">
              <a:solidFill>
                <a:schemeClr val="bg1">
                  <a:lumMod val="50000"/>
                </a:schemeClr>
              </a:solidFill>
              <a:latin typeface="+mn-lt"/>
            </a:endParaRPr>
          </a:p>
          <a:p>
            <a:pPr marL="571357" indent="-228600" defTabSz="9144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 </a:t>
            </a:r>
            <a:r>
              <a:rPr lang="en-US" sz="4000" dirty="0" err="1">
                <a:solidFill>
                  <a:schemeClr val="bg1">
                    <a:lumMod val="50000"/>
                  </a:schemeClr>
                </a:solidFill>
                <a:latin typeface="+mn-lt"/>
              </a:rPr>
              <a:t>Globalna</a:t>
            </a:r>
            <a:r>
              <a:rPr lang="en-US" sz="4000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 </a:t>
            </a:r>
            <a:r>
              <a:rPr lang="en-US" sz="4000" dirty="0" err="1">
                <a:solidFill>
                  <a:schemeClr val="bg1">
                    <a:lumMod val="50000"/>
                  </a:schemeClr>
                </a:solidFill>
                <a:latin typeface="+mn-lt"/>
              </a:rPr>
              <a:t>uvedba</a:t>
            </a:r>
            <a:endParaRPr lang="en-US" sz="4000" dirty="0">
              <a:solidFill>
                <a:schemeClr val="bg1">
                  <a:lumMod val="50000"/>
                </a:schemeClr>
              </a:solidFill>
              <a:latin typeface="+mn-lt"/>
            </a:endParaRPr>
          </a:p>
          <a:p>
            <a:pPr marL="571357" indent="-228600" defTabSz="9144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4800" dirty="0">
              <a:solidFill>
                <a:srgbClr val="000000"/>
              </a:solidFill>
              <a:latin typeface="+mn-lt"/>
            </a:endParaRPr>
          </a:p>
        </p:txBody>
      </p:sp>
      <p:pic>
        <p:nvPicPr>
          <p:cNvPr id="11" name="Picture 10" descr="A picture containing clipart&#10;&#10;Description automatically generated">
            <a:extLst>
              <a:ext uri="{FF2B5EF4-FFF2-40B4-BE49-F238E27FC236}">
                <a16:creationId xmlns:a16="http://schemas.microsoft.com/office/drawing/2014/main" id="{7932BC37-0496-4F7B-89C8-6A89C9D96F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987" y="5887831"/>
            <a:ext cx="7739239" cy="2105793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7822934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electronics&#10;&#10;Description automatically generated">
            <a:extLst>
              <a:ext uri="{FF2B5EF4-FFF2-40B4-BE49-F238E27FC236}">
                <a16:creationId xmlns:a16="http://schemas.microsoft.com/office/drawing/2014/main" id="{2D0EA04A-5989-492C-9D67-81B14F8C22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6855" y="1764710"/>
            <a:ext cx="21907380" cy="9365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99823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57CDDBC-B555-40B6-895D-45DFD43FFF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2132" y="157316"/>
            <a:ext cx="14883295" cy="13391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33722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19">
            <a:extLst>
              <a:ext uri="{FF2B5EF4-FFF2-40B4-BE49-F238E27FC236}">
                <a16:creationId xmlns:a16="http://schemas.microsoft.com/office/drawing/2014/main" id="{BE95D989-81FA-4BAD-9AD5-E46CEDA91B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306161" cy="137160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Rectangle 21">
            <a:extLst>
              <a:ext uri="{FF2B5EF4-FFF2-40B4-BE49-F238E27FC236}">
                <a16:creationId xmlns:a16="http://schemas.microsoft.com/office/drawing/2014/main" id="{156189E5-8A3E-4CFD-B71B-CCD0F8495E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06161" y="0"/>
            <a:ext cx="284074" cy="137160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9" name="TextBox 2">
            <a:extLst>
              <a:ext uri="{FF2B5EF4-FFF2-40B4-BE49-F238E27FC236}">
                <a16:creationId xmlns:a16="http://schemas.microsoft.com/office/drawing/2014/main" id="{B8AB7869-166C-486A-AB28-BA23042CDA0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90340206"/>
              </p:ext>
            </p:extLst>
          </p:nvPr>
        </p:nvGraphicFramePr>
        <p:xfrm>
          <a:off x="10591518" y="1285875"/>
          <a:ext cx="12176128" cy="11144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9" name="Picture 8">
            <a:extLst>
              <a:ext uri="{FF2B5EF4-FFF2-40B4-BE49-F238E27FC236}">
                <a16:creationId xmlns:a16="http://schemas.microsoft.com/office/drawing/2014/main" id="{B17ADFE3-5078-4422-8F57-75EC550E4BB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698" y="3889272"/>
            <a:ext cx="6675476" cy="6675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67500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>
            <a:extLst>
              <a:ext uri="{FF2B5EF4-FFF2-40B4-BE49-F238E27FC236}">
                <a16:creationId xmlns:a16="http://schemas.microsoft.com/office/drawing/2014/main" id="{072326FC-7086-4F2D-9E6A-130E82BCB8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4377650" cy="13716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11">
            <a:extLst>
              <a:ext uri="{FF2B5EF4-FFF2-40B4-BE49-F238E27FC236}">
                <a16:creationId xmlns:a16="http://schemas.microsoft.com/office/drawing/2014/main" id="{8E683379-C21E-4309-8CF8-50646AFA49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53775" y="960120"/>
            <a:ext cx="22470099" cy="11795760"/>
          </a:xfrm>
          <a:prstGeom prst="rect">
            <a:avLst/>
          </a:prstGeom>
          <a:solidFill>
            <a:schemeClr val="bg1"/>
          </a:solidFill>
          <a:ln w="22225">
            <a:solidFill>
              <a:srgbClr val="097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sign on a pole&#10;&#10;Description automatically generated">
            <a:extLst>
              <a:ext uri="{FF2B5EF4-FFF2-40B4-BE49-F238E27FC236}">
                <a16:creationId xmlns:a16="http://schemas.microsoft.com/office/drawing/2014/main" id="{39E81BF2-BF5C-4504-A8F2-0F0ED147A7F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37" b="7518"/>
          <a:stretch/>
        </p:blipFill>
        <p:spPr>
          <a:xfrm>
            <a:off x="1286598" y="1286934"/>
            <a:ext cx="21804453" cy="11142132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7B4F215-5269-4ECB-AB9A-03799EADE0FA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endParaRPr lang="en-SI" dirty="0"/>
          </a:p>
        </p:txBody>
      </p:sp>
    </p:spTree>
    <p:extLst>
      <p:ext uri="{BB962C8B-B14F-4D97-AF65-F5344CB8AC3E}">
        <p14:creationId xmlns:p14="http://schemas.microsoft.com/office/powerpoint/2010/main" val="32096703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3C25DE1-405C-4DE5-B2D8-414C61FA96F7}"/>
              </a:ext>
            </a:extLst>
          </p:cNvPr>
          <p:cNvSpPr txBox="1"/>
          <p:nvPr/>
        </p:nvSpPr>
        <p:spPr>
          <a:xfrm>
            <a:off x="1179576" y="9893808"/>
            <a:ext cx="6707862" cy="2646878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sz="16600" dirty="0">
                <a:solidFill>
                  <a:schemeClr val="bg1"/>
                </a:solidFill>
              </a:rPr>
              <a:t>HVALA</a:t>
            </a:r>
            <a:endParaRPr lang="en-SI" sz="16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584956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CA0CBA-D0A5-4491-B732-5BEC24F377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80712" y="4559899"/>
            <a:ext cx="21025723" cy="2650436"/>
          </a:xfrm>
        </p:spPr>
        <p:txBody>
          <a:bodyPr/>
          <a:lstStyle/>
          <a:p>
            <a:pPr algn="ctr"/>
            <a:r>
              <a:rPr lang="en-US" sz="8000" dirty="0"/>
              <a:t>APPENDIX</a:t>
            </a:r>
            <a:endParaRPr lang="en-SI" sz="8000" dirty="0"/>
          </a:p>
        </p:txBody>
      </p:sp>
    </p:spTree>
    <p:extLst>
      <p:ext uri="{BB962C8B-B14F-4D97-AF65-F5344CB8AC3E}">
        <p14:creationId xmlns:p14="http://schemas.microsoft.com/office/powerpoint/2010/main" val="81310821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3FB0DA8-C345-411F-BD9C-81F7CE1CF4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3507"/>
            <a:ext cx="24377650" cy="1370070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7B855AB-50CF-4147-B90E-1EC465DAC516}"/>
              </a:ext>
            </a:extLst>
          </p:cNvPr>
          <p:cNvSpPr txBox="1"/>
          <p:nvPr/>
        </p:nvSpPr>
        <p:spPr>
          <a:xfrm>
            <a:off x="20158441" y="12668633"/>
            <a:ext cx="4492128" cy="1033848"/>
          </a:xfrm>
          <a:prstGeom prst="rect">
            <a:avLst/>
          </a:prstGeom>
          <a:noFill/>
        </p:spPr>
        <p:txBody>
          <a:bodyPr wrap="none" lIns="365665" tIns="292532" rIns="365665" bIns="292532" rtlCol="0">
            <a:spAutoFit/>
          </a:bodyPr>
          <a:lstStyle/>
          <a:p>
            <a:pPr defTabSz="1828343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  <a:defRPr/>
            </a:pPr>
            <a:r>
              <a:rPr lang="en-GB" sz="3199" dirty="0">
                <a:gradFill>
                  <a:gsLst>
                    <a:gs pos="2917">
                      <a:srgbClr val="2C292A"/>
                    </a:gs>
                    <a:gs pos="30000">
                      <a:srgbClr val="2C292A"/>
                    </a:gs>
                  </a:gsLst>
                  <a:lin ang="5400000" scaled="0"/>
                </a:gradFill>
                <a:latin typeface="Segoe UI"/>
              </a:rPr>
              <a:t>source: medium.com</a:t>
            </a:r>
            <a:endParaRPr lang="sl-SI" sz="3199" dirty="0" err="1">
              <a:gradFill>
                <a:gsLst>
                  <a:gs pos="2917">
                    <a:srgbClr val="2C292A"/>
                  </a:gs>
                  <a:gs pos="30000">
                    <a:srgbClr val="2C292A"/>
                  </a:gs>
                </a:gsLst>
                <a:lin ang="5400000" scaled="0"/>
              </a:gradFill>
              <a:latin typeface="Segoe UI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5513893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753BB2-21BE-41AD-A369-770348F245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5486" y="412908"/>
            <a:ext cx="23305609" cy="1798861"/>
          </a:xfrm>
        </p:spPr>
        <p:txBody>
          <a:bodyPr/>
          <a:lstStyle/>
          <a:p>
            <a:pPr algn="ctr" defTabSz="1792282">
              <a:lnSpc>
                <a:spcPts val="6148"/>
              </a:lnSpc>
            </a:pPr>
            <a:r>
              <a:rPr lang="en-US" sz="7198" spc="-288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Office 365 </a:t>
            </a:r>
            <a:r>
              <a:rPr lang="en-US" sz="7198" spc="-288" dirty="0" err="1">
                <a:latin typeface="Segoe UI Semibold" panose="020B0702040204020203" pitchFamily="34" charset="0"/>
                <a:cs typeface="Segoe UI Semibold" panose="020B0702040204020203" pitchFamily="34" charset="0"/>
              </a:rPr>
              <a:t>storitve</a:t>
            </a:r>
            <a:r>
              <a:rPr lang="en-US" sz="7198" spc="-288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 </a:t>
            </a:r>
            <a:r>
              <a:rPr lang="en-US" sz="7198" spc="-288" dirty="0" err="1">
                <a:latin typeface="Segoe UI Semibold" panose="020B0702040204020203" pitchFamily="34" charset="0"/>
                <a:cs typeface="Segoe UI Semibold" panose="020B0702040204020203" pitchFamily="34" charset="0"/>
              </a:rPr>
              <a:t>ki</a:t>
            </a:r>
            <a:r>
              <a:rPr lang="en-US" sz="7198" spc="-288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 </a:t>
            </a:r>
            <a:r>
              <a:rPr lang="en-US" sz="7198" spc="-288" dirty="0" err="1">
                <a:latin typeface="Segoe UI Semibold" panose="020B0702040204020203" pitchFamily="34" charset="0"/>
                <a:cs typeface="Segoe UI Semibold" panose="020B0702040204020203" pitchFamily="34" charset="0"/>
              </a:rPr>
              <a:t>jih</a:t>
            </a:r>
            <a:r>
              <a:rPr lang="en-US" sz="7198" spc="-288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 </a:t>
            </a:r>
            <a:r>
              <a:rPr lang="en-US" sz="7198" spc="-288" dirty="0" err="1">
                <a:latin typeface="Segoe UI Semibold" panose="020B0702040204020203" pitchFamily="34" charset="0"/>
                <a:cs typeface="Segoe UI Semibold" panose="020B0702040204020203" pitchFamily="34" charset="0"/>
              </a:rPr>
              <a:t>poznate</a:t>
            </a:r>
            <a:r>
              <a:rPr lang="en-US" sz="7198" spc="-288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 in </a:t>
            </a:r>
            <a:r>
              <a:rPr lang="en-US" sz="7198" spc="-288" dirty="0" err="1">
                <a:latin typeface="Segoe UI Semibold" panose="020B0702040204020203" pitchFamily="34" charset="0"/>
                <a:cs typeface="Segoe UI Semibold" panose="020B0702040204020203" pitchFamily="34" charset="0"/>
              </a:rPr>
              <a:t>uporabljate</a:t>
            </a:r>
            <a:endParaRPr lang="en-US" sz="7198" spc="-288" dirty="0"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sp>
        <p:nvSpPr>
          <p:cNvPr id="64" name="Freeform 154">
            <a:extLst>
              <a:ext uri="{FF2B5EF4-FFF2-40B4-BE49-F238E27FC236}">
                <a16:creationId xmlns:a16="http://schemas.microsoft.com/office/drawing/2014/main" id="{0C216E41-B41B-F04E-9DEA-2CC5876ACCD6}"/>
              </a:ext>
            </a:extLst>
          </p:cNvPr>
          <p:cNvSpPr/>
          <p:nvPr/>
        </p:nvSpPr>
        <p:spPr bwMode="auto">
          <a:xfrm>
            <a:off x="2086055" y="3203607"/>
            <a:ext cx="977673" cy="945472"/>
          </a:xfrm>
          <a:custGeom>
            <a:avLst/>
            <a:gdLst>
              <a:gd name="connsiteX0" fmla="*/ 2018249 w 2697794"/>
              <a:gd name="connsiteY0" fmla="*/ 1181884 h 2608943"/>
              <a:gd name="connsiteX1" fmla="*/ 1997838 w 2697794"/>
              <a:gd name="connsiteY1" fmla="*/ 1213180 h 2608943"/>
              <a:gd name="connsiteX2" fmla="*/ 2351624 w 2697794"/>
              <a:gd name="connsiteY2" fmla="*/ 1569687 h 2608943"/>
              <a:gd name="connsiteX3" fmla="*/ 2352983 w 2697794"/>
              <a:gd name="connsiteY3" fmla="*/ 1762684 h 2608943"/>
              <a:gd name="connsiteX4" fmla="*/ 2337788 w 2697794"/>
              <a:gd name="connsiteY4" fmla="*/ 1777879 h 2608943"/>
              <a:gd name="connsiteX5" fmla="*/ 2099891 w 2697794"/>
              <a:gd name="connsiteY5" fmla="*/ 1779237 h 2608943"/>
              <a:gd name="connsiteX6" fmla="*/ 2018249 w 2697794"/>
              <a:gd name="connsiteY6" fmla="*/ 1704398 h 2608943"/>
              <a:gd name="connsiteX7" fmla="*/ 1952934 w 2697794"/>
              <a:gd name="connsiteY7" fmla="*/ 1803730 h 2608943"/>
              <a:gd name="connsiteX8" fmla="*/ 2113499 w 2697794"/>
              <a:gd name="connsiteY8" fmla="*/ 1956130 h 2608943"/>
              <a:gd name="connsiteX9" fmla="*/ 2483263 w 2697794"/>
              <a:gd name="connsiteY9" fmla="*/ 1956130 h 2608943"/>
              <a:gd name="connsiteX10" fmla="*/ 2529878 w 2697794"/>
              <a:gd name="connsiteY10" fmla="*/ 1909515 h 2608943"/>
              <a:gd name="connsiteX11" fmla="*/ 2529877 w 2697794"/>
              <a:gd name="connsiteY11" fmla="*/ 1541112 h 2608943"/>
              <a:gd name="connsiteX12" fmla="*/ 2018249 w 2697794"/>
              <a:gd name="connsiteY12" fmla="*/ 1181884 h 2608943"/>
              <a:gd name="connsiteX13" fmla="*/ 945896 w 2697794"/>
              <a:gd name="connsiteY13" fmla="*/ 820217 h 2608943"/>
              <a:gd name="connsiteX14" fmla="*/ 534279 w 2697794"/>
              <a:gd name="connsiteY14" fmla="*/ 860832 h 2608943"/>
              <a:gd name="connsiteX15" fmla="*/ 534279 w 2697794"/>
              <a:gd name="connsiteY15" fmla="*/ 1739853 h 2608943"/>
              <a:gd name="connsiteX16" fmla="*/ 945896 w 2697794"/>
              <a:gd name="connsiteY16" fmla="*/ 1780468 h 2608943"/>
              <a:gd name="connsiteX17" fmla="*/ 945896 w 2697794"/>
              <a:gd name="connsiteY17" fmla="*/ 1597484 h 2608943"/>
              <a:gd name="connsiteX18" fmla="*/ 683957 w 2697794"/>
              <a:gd name="connsiteY18" fmla="*/ 1582012 h 2608943"/>
              <a:gd name="connsiteX19" fmla="*/ 683957 w 2697794"/>
              <a:gd name="connsiteY19" fmla="*/ 1381986 h 2608943"/>
              <a:gd name="connsiteX20" fmla="*/ 918906 w 2697794"/>
              <a:gd name="connsiteY20" fmla="*/ 1381986 h 2608943"/>
              <a:gd name="connsiteX21" fmla="*/ 918906 w 2697794"/>
              <a:gd name="connsiteY21" fmla="*/ 1211898 h 2608943"/>
              <a:gd name="connsiteX22" fmla="*/ 683957 w 2697794"/>
              <a:gd name="connsiteY22" fmla="*/ 1211898 h 2608943"/>
              <a:gd name="connsiteX23" fmla="*/ 683957 w 2697794"/>
              <a:gd name="connsiteY23" fmla="*/ 1011872 h 2608943"/>
              <a:gd name="connsiteX24" fmla="*/ 945896 w 2697794"/>
              <a:gd name="connsiteY24" fmla="*/ 1003201 h 2608943"/>
              <a:gd name="connsiteX25" fmla="*/ 2212486 w 2697794"/>
              <a:gd name="connsiteY25" fmla="*/ 673276 h 2608943"/>
              <a:gd name="connsiteX26" fmla="*/ 2116791 w 2697794"/>
              <a:gd name="connsiteY26" fmla="*/ 679854 h 2608943"/>
              <a:gd name="connsiteX27" fmla="*/ 1757563 w 2697794"/>
              <a:gd name="connsiteY27" fmla="*/ 1191482 h 2608943"/>
              <a:gd name="connsiteX28" fmla="*/ 1788859 w 2697794"/>
              <a:gd name="connsiteY28" fmla="*/ 1211893 h 2608943"/>
              <a:gd name="connsiteX29" fmla="*/ 2145366 w 2697794"/>
              <a:gd name="connsiteY29" fmla="*/ 858107 h 2608943"/>
              <a:gd name="connsiteX30" fmla="*/ 2338363 w 2697794"/>
              <a:gd name="connsiteY30" fmla="*/ 856748 h 2608943"/>
              <a:gd name="connsiteX31" fmla="*/ 2353558 w 2697794"/>
              <a:gd name="connsiteY31" fmla="*/ 871943 h 2608943"/>
              <a:gd name="connsiteX32" fmla="*/ 2354916 w 2697794"/>
              <a:gd name="connsiteY32" fmla="*/ 1109840 h 2608943"/>
              <a:gd name="connsiteX33" fmla="*/ 2280077 w 2697794"/>
              <a:gd name="connsiteY33" fmla="*/ 1191482 h 2608943"/>
              <a:gd name="connsiteX34" fmla="*/ 2379409 w 2697794"/>
              <a:gd name="connsiteY34" fmla="*/ 1256797 h 2608943"/>
              <a:gd name="connsiteX35" fmla="*/ 2531809 w 2697794"/>
              <a:gd name="connsiteY35" fmla="*/ 1096233 h 2608943"/>
              <a:gd name="connsiteX36" fmla="*/ 2531809 w 2697794"/>
              <a:gd name="connsiteY36" fmla="*/ 726469 h 2608943"/>
              <a:gd name="connsiteX37" fmla="*/ 2485194 w 2697794"/>
              <a:gd name="connsiteY37" fmla="*/ 679853 h 2608943"/>
              <a:gd name="connsiteX38" fmla="*/ 2212486 w 2697794"/>
              <a:gd name="connsiteY38" fmla="*/ 673276 h 2608943"/>
              <a:gd name="connsiteX39" fmla="*/ 1631016 w 2697794"/>
              <a:gd name="connsiteY39" fmla="*/ 520200 h 2608943"/>
              <a:gd name="connsiteX40" fmla="*/ 2627056 w 2697794"/>
              <a:gd name="connsiteY40" fmla="*/ 520201 h 2608943"/>
              <a:gd name="connsiteX41" fmla="*/ 2697794 w 2697794"/>
              <a:gd name="connsiteY41" fmla="*/ 590939 h 2608943"/>
              <a:gd name="connsiteX42" fmla="*/ 2697794 w 2697794"/>
              <a:gd name="connsiteY42" fmla="*/ 2035148 h 2608943"/>
              <a:gd name="connsiteX43" fmla="*/ 2627056 w 2697794"/>
              <a:gd name="connsiteY43" fmla="*/ 2105886 h 2608943"/>
              <a:gd name="connsiteX44" fmla="*/ 1631016 w 2697794"/>
              <a:gd name="connsiteY44" fmla="*/ 2105886 h 2608943"/>
              <a:gd name="connsiteX45" fmla="*/ 1631017 w 2697794"/>
              <a:gd name="connsiteY45" fmla="*/ 1958328 h 2608943"/>
              <a:gd name="connsiteX46" fmla="*/ 1656034 w 2697794"/>
              <a:gd name="connsiteY46" fmla="*/ 1956800 h 2608943"/>
              <a:gd name="connsiteX47" fmla="*/ 1674347 w 2697794"/>
              <a:gd name="connsiteY47" fmla="*/ 1952503 h 2608943"/>
              <a:gd name="connsiteX48" fmla="*/ 2033575 w 2697794"/>
              <a:gd name="connsiteY48" fmla="*/ 1440874 h 2608943"/>
              <a:gd name="connsiteX49" fmla="*/ 2002279 w 2697794"/>
              <a:gd name="connsiteY49" fmla="*/ 1420463 h 2608943"/>
              <a:gd name="connsiteX50" fmla="*/ 1645772 w 2697794"/>
              <a:gd name="connsiteY50" fmla="*/ 1774250 h 2608943"/>
              <a:gd name="connsiteX51" fmla="*/ 1631017 w 2697794"/>
              <a:gd name="connsiteY51" fmla="*/ 1774354 h 2608943"/>
              <a:gd name="connsiteX52" fmla="*/ 1631017 w 2697794"/>
              <a:gd name="connsiteY52" fmla="*/ 1368577 h 2608943"/>
              <a:gd name="connsiteX53" fmla="*/ 1646894 w 2697794"/>
              <a:gd name="connsiteY53" fmla="*/ 1379042 h 2608943"/>
              <a:gd name="connsiteX54" fmla="*/ 1772887 w 2697794"/>
              <a:gd name="connsiteY54" fmla="*/ 1452775 h 2608943"/>
              <a:gd name="connsiteX55" fmla="*/ 1793298 w 2697794"/>
              <a:gd name="connsiteY55" fmla="*/ 1421479 h 2608943"/>
              <a:gd name="connsiteX56" fmla="*/ 1664774 w 2697794"/>
              <a:gd name="connsiteY56" fmla="*/ 1289144 h 2608943"/>
              <a:gd name="connsiteX57" fmla="*/ 1631017 w 2697794"/>
              <a:gd name="connsiteY57" fmla="*/ 1256854 h 2608943"/>
              <a:gd name="connsiteX58" fmla="*/ 1631017 w 2697794"/>
              <a:gd name="connsiteY58" fmla="*/ 855765 h 2608943"/>
              <a:gd name="connsiteX59" fmla="*/ 1691245 w 2697794"/>
              <a:gd name="connsiteY59" fmla="*/ 855422 h 2608943"/>
              <a:gd name="connsiteX60" fmla="*/ 1772887 w 2697794"/>
              <a:gd name="connsiteY60" fmla="*/ 930261 h 2608943"/>
              <a:gd name="connsiteX61" fmla="*/ 1838202 w 2697794"/>
              <a:gd name="connsiteY61" fmla="*/ 830929 h 2608943"/>
              <a:gd name="connsiteX62" fmla="*/ 1677637 w 2697794"/>
              <a:gd name="connsiteY62" fmla="*/ 678529 h 2608943"/>
              <a:gd name="connsiteX63" fmla="*/ 1652513 w 2697794"/>
              <a:gd name="connsiteY63" fmla="*/ 676576 h 2608943"/>
              <a:gd name="connsiteX64" fmla="*/ 1631017 w 2697794"/>
              <a:gd name="connsiteY64" fmla="*/ 676032 h 2608943"/>
              <a:gd name="connsiteX65" fmla="*/ 1631016 w 2697794"/>
              <a:gd name="connsiteY65" fmla="*/ 520200 h 2608943"/>
              <a:gd name="connsiteX66" fmla="*/ 1538352 w 2697794"/>
              <a:gd name="connsiteY66" fmla="*/ 0 h 2608943"/>
              <a:gd name="connsiteX67" fmla="*/ 1538352 w 2697794"/>
              <a:gd name="connsiteY67" fmla="*/ 2608943 h 2608943"/>
              <a:gd name="connsiteX68" fmla="*/ 0 w 2697794"/>
              <a:gd name="connsiteY68" fmla="*/ 2342235 h 2608943"/>
              <a:gd name="connsiteX69" fmla="*/ 0 w 2697794"/>
              <a:gd name="connsiteY69" fmla="*/ 266708 h 26089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</a:cxnLst>
            <a:rect l="l" t="t" r="r" b="b"/>
            <a:pathLst>
              <a:path w="2697794" h="2608943">
                <a:moveTo>
                  <a:pt x="2018249" y="1181884"/>
                </a:moveTo>
                <a:lnTo>
                  <a:pt x="1997838" y="1213180"/>
                </a:lnTo>
                <a:cubicBezTo>
                  <a:pt x="2092181" y="1324305"/>
                  <a:pt x="2257281" y="1458562"/>
                  <a:pt x="2351624" y="1569687"/>
                </a:cubicBezTo>
                <a:lnTo>
                  <a:pt x="2352983" y="1762684"/>
                </a:lnTo>
                <a:cubicBezTo>
                  <a:pt x="2352983" y="1771076"/>
                  <a:pt x="2346180" y="1777879"/>
                  <a:pt x="2337788" y="1777879"/>
                </a:cubicBezTo>
                <a:lnTo>
                  <a:pt x="2099891" y="1779237"/>
                </a:lnTo>
                <a:lnTo>
                  <a:pt x="2018249" y="1704398"/>
                </a:lnTo>
                <a:lnTo>
                  <a:pt x="1952934" y="1803730"/>
                </a:lnTo>
                <a:cubicBezTo>
                  <a:pt x="2006456" y="1854530"/>
                  <a:pt x="2087191" y="1952955"/>
                  <a:pt x="2113499" y="1956130"/>
                </a:cubicBezTo>
                <a:cubicBezTo>
                  <a:pt x="2163275" y="1962934"/>
                  <a:pt x="2360008" y="1956130"/>
                  <a:pt x="2483263" y="1956130"/>
                </a:cubicBezTo>
                <a:cubicBezTo>
                  <a:pt x="2509008" y="1956130"/>
                  <a:pt x="2529878" y="1935260"/>
                  <a:pt x="2529878" y="1909515"/>
                </a:cubicBezTo>
                <a:cubicBezTo>
                  <a:pt x="2529878" y="1786714"/>
                  <a:pt x="2544845" y="1567303"/>
                  <a:pt x="2529877" y="1541112"/>
                </a:cubicBezTo>
                <a:cubicBezTo>
                  <a:pt x="2415123" y="1429534"/>
                  <a:pt x="2165660" y="1260804"/>
                  <a:pt x="2018249" y="1181884"/>
                </a:cubicBezTo>
                <a:close/>
                <a:moveTo>
                  <a:pt x="945896" y="820217"/>
                </a:moveTo>
                <a:lnTo>
                  <a:pt x="534279" y="860832"/>
                </a:lnTo>
                <a:lnTo>
                  <a:pt x="534279" y="1739853"/>
                </a:lnTo>
                <a:lnTo>
                  <a:pt x="945896" y="1780468"/>
                </a:lnTo>
                <a:lnTo>
                  <a:pt x="945896" y="1597484"/>
                </a:lnTo>
                <a:lnTo>
                  <a:pt x="683957" y="1582012"/>
                </a:lnTo>
                <a:lnTo>
                  <a:pt x="683957" y="1381986"/>
                </a:lnTo>
                <a:lnTo>
                  <a:pt x="918906" y="1381986"/>
                </a:lnTo>
                <a:lnTo>
                  <a:pt x="918906" y="1211898"/>
                </a:lnTo>
                <a:lnTo>
                  <a:pt x="683957" y="1211898"/>
                </a:lnTo>
                <a:lnTo>
                  <a:pt x="683957" y="1011872"/>
                </a:lnTo>
                <a:lnTo>
                  <a:pt x="945896" y="1003201"/>
                </a:lnTo>
                <a:close/>
                <a:moveTo>
                  <a:pt x="2212486" y="673276"/>
                </a:moveTo>
                <a:cubicBezTo>
                  <a:pt x="2163605" y="672838"/>
                  <a:pt x="2126612" y="674241"/>
                  <a:pt x="2116791" y="679854"/>
                </a:cubicBezTo>
                <a:cubicBezTo>
                  <a:pt x="2005213" y="794608"/>
                  <a:pt x="1836483" y="1044071"/>
                  <a:pt x="1757563" y="1191482"/>
                </a:cubicBezTo>
                <a:lnTo>
                  <a:pt x="1788859" y="1211893"/>
                </a:lnTo>
                <a:cubicBezTo>
                  <a:pt x="1899984" y="1117550"/>
                  <a:pt x="2034241" y="952450"/>
                  <a:pt x="2145366" y="858107"/>
                </a:cubicBezTo>
                <a:lnTo>
                  <a:pt x="2338363" y="856748"/>
                </a:lnTo>
                <a:cubicBezTo>
                  <a:pt x="2346755" y="856748"/>
                  <a:pt x="2353558" y="863551"/>
                  <a:pt x="2353558" y="871943"/>
                </a:cubicBezTo>
                <a:cubicBezTo>
                  <a:pt x="2354011" y="951242"/>
                  <a:pt x="2354463" y="1030541"/>
                  <a:pt x="2354916" y="1109840"/>
                </a:cubicBezTo>
                <a:lnTo>
                  <a:pt x="2280077" y="1191482"/>
                </a:lnTo>
                <a:lnTo>
                  <a:pt x="2379409" y="1256797"/>
                </a:lnTo>
                <a:cubicBezTo>
                  <a:pt x="2430209" y="1203275"/>
                  <a:pt x="2528634" y="1122541"/>
                  <a:pt x="2531809" y="1096233"/>
                </a:cubicBezTo>
                <a:cubicBezTo>
                  <a:pt x="2538613" y="1046457"/>
                  <a:pt x="2531809" y="849724"/>
                  <a:pt x="2531809" y="726469"/>
                </a:cubicBezTo>
                <a:cubicBezTo>
                  <a:pt x="2531809" y="700724"/>
                  <a:pt x="2510939" y="679854"/>
                  <a:pt x="2485194" y="679853"/>
                </a:cubicBezTo>
                <a:cubicBezTo>
                  <a:pt x="2408443" y="679853"/>
                  <a:pt x="2293954" y="674007"/>
                  <a:pt x="2212486" y="673276"/>
                </a:cubicBezTo>
                <a:close/>
                <a:moveTo>
                  <a:pt x="1631016" y="520200"/>
                </a:moveTo>
                <a:lnTo>
                  <a:pt x="2627056" y="520201"/>
                </a:lnTo>
                <a:cubicBezTo>
                  <a:pt x="2666123" y="520201"/>
                  <a:pt x="2697794" y="551872"/>
                  <a:pt x="2697794" y="590939"/>
                </a:cubicBezTo>
                <a:lnTo>
                  <a:pt x="2697794" y="2035148"/>
                </a:lnTo>
                <a:cubicBezTo>
                  <a:pt x="2697794" y="2074215"/>
                  <a:pt x="2666123" y="2105886"/>
                  <a:pt x="2627056" y="2105886"/>
                </a:cubicBezTo>
                <a:lnTo>
                  <a:pt x="1631016" y="2105886"/>
                </a:lnTo>
                <a:cubicBezTo>
                  <a:pt x="1631016" y="2056700"/>
                  <a:pt x="1631017" y="2007514"/>
                  <a:pt x="1631017" y="1958328"/>
                </a:cubicBezTo>
                <a:lnTo>
                  <a:pt x="1656034" y="1956800"/>
                </a:lnTo>
                <a:cubicBezTo>
                  <a:pt x="1664780" y="1955777"/>
                  <a:pt x="1671073" y="1954374"/>
                  <a:pt x="1674347" y="1952503"/>
                </a:cubicBezTo>
                <a:cubicBezTo>
                  <a:pt x="1785925" y="1837749"/>
                  <a:pt x="1954655" y="1588286"/>
                  <a:pt x="2033575" y="1440874"/>
                </a:cubicBezTo>
                <a:lnTo>
                  <a:pt x="2002279" y="1420463"/>
                </a:lnTo>
                <a:cubicBezTo>
                  <a:pt x="1891154" y="1514807"/>
                  <a:pt x="1756897" y="1679907"/>
                  <a:pt x="1645772" y="1774250"/>
                </a:cubicBezTo>
                <a:lnTo>
                  <a:pt x="1631017" y="1774354"/>
                </a:lnTo>
                <a:lnTo>
                  <a:pt x="1631017" y="1368577"/>
                </a:lnTo>
                <a:lnTo>
                  <a:pt x="1646894" y="1379042"/>
                </a:lnTo>
                <a:cubicBezTo>
                  <a:pt x="1692803" y="1407701"/>
                  <a:pt x="1736034" y="1433045"/>
                  <a:pt x="1772887" y="1452775"/>
                </a:cubicBezTo>
                <a:lnTo>
                  <a:pt x="1793298" y="1421479"/>
                </a:lnTo>
                <a:cubicBezTo>
                  <a:pt x="1757919" y="1379807"/>
                  <a:pt x="1712590" y="1334882"/>
                  <a:pt x="1664774" y="1289144"/>
                </a:cubicBezTo>
                <a:lnTo>
                  <a:pt x="1631017" y="1256854"/>
                </a:lnTo>
                <a:lnTo>
                  <a:pt x="1631017" y="855765"/>
                </a:lnTo>
                <a:lnTo>
                  <a:pt x="1691245" y="855422"/>
                </a:lnTo>
                <a:lnTo>
                  <a:pt x="1772887" y="930261"/>
                </a:lnTo>
                <a:lnTo>
                  <a:pt x="1838202" y="830929"/>
                </a:lnTo>
                <a:cubicBezTo>
                  <a:pt x="1784680" y="780129"/>
                  <a:pt x="1703945" y="681704"/>
                  <a:pt x="1677637" y="678529"/>
                </a:cubicBezTo>
                <a:cubicBezTo>
                  <a:pt x="1671415" y="677678"/>
                  <a:pt x="1662896" y="677040"/>
                  <a:pt x="1652513" y="676576"/>
                </a:cubicBezTo>
                <a:lnTo>
                  <a:pt x="1631017" y="676032"/>
                </a:lnTo>
                <a:cubicBezTo>
                  <a:pt x="1631017" y="624088"/>
                  <a:pt x="1631016" y="572144"/>
                  <a:pt x="1631016" y="520200"/>
                </a:cubicBezTo>
                <a:close/>
                <a:moveTo>
                  <a:pt x="1538352" y="0"/>
                </a:moveTo>
                <a:lnTo>
                  <a:pt x="1538352" y="2608943"/>
                </a:lnTo>
                <a:lnTo>
                  <a:pt x="0" y="2342235"/>
                </a:lnTo>
                <a:lnTo>
                  <a:pt x="0" y="266708"/>
                </a:lnTo>
                <a:close/>
              </a:path>
            </a:pathLst>
          </a:custGeom>
          <a:solidFill>
            <a:schemeClr val="tx1">
              <a:lumMod val="90000"/>
              <a:lumOff val="10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5613" tIns="292492" rIns="365613" bIns="292492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1864120">
              <a:lnSpc>
                <a:spcPct val="90000"/>
              </a:lnSpc>
              <a:defRPr/>
            </a:pPr>
            <a:endParaRPr lang="en-US" sz="4799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2B1F6309-67D6-DA48-8B7B-4891B95200CB}"/>
              </a:ext>
            </a:extLst>
          </p:cNvPr>
          <p:cNvSpPr txBox="1"/>
          <p:nvPr/>
        </p:nvSpPr>
        <p:spPr>
          <a:xfrm>
            <a:off x="1251165" y="4353189"/>
            <a:ext cx="2647452" cy="738587"/>
          </a:xfrm>
          <a:prstGeom prst="rect">
            <a:avLst/>
          </a:prstGeom>
          <a:noFill/>
        </p:spPr>
        <p:txBody>
          <a:bodyPr wrap="square" lIns="182806" tIns="91402" rIns="182806" bIns="91402" rtlCol="0">
            <a:spAutoFit/>
          </a:bodyPr>
          <a:lstStyle/>
          <a:p>
            <a:pPr algn="ctr" defTabSz="1827993">
              <a:lnSpc>
                <a:spcPct val="90000"/>
              </a:lnSpc>
              <a:spcAft>
                <a:spcPts val="1200"/>
              </a:spcAft>
              <a:defRPr/>
            </a:pPr>
            <a:r>
              <a:rPr lang="en-US" sz="4000" b="1" dirty="0">
                <a:gradFill>
                  <a:gsLst>
                    <a:gs pos="2917">
                      <a:srgbClr val="282828"/>
                    </a:gs>
                    <a:gs pos="30000">
                      <a:srgbClr val="282828"/>
                    </a:gs>
                  </a:gsLst>
                  <a:lin ang="5400000" scaled="0"/>
                </a:gradFill>
                <a:latin typeface="Segoe UI Semibold" panose="020B0502040204020203" pitchFamily="34" charset="0"/>
                <a:cs typeface="Segoe UI Semibold" panose="020B0502040204020203" pitchFamily="34" charset="0"/>
              </a:rPr>
              <a:t>Exchange</a:t>
            </a:r>
          </a:p>
        </p:txBody>
      </p:sp>
      <p:sp>
        <p:nvSpPr>
          <p:cNvPr id="67" name="Freeform 13">
            <a:extLst>
              <a:ext uri="{FF2B5EF4-FFF2-40B4-BE49-F238E27FC236}">
                <a16:creationId xmlns:a16="http://schemas.microsoft.com/office/drawing/2014/main" id="{42100E19-62FD-0141-BF9F-F899CB9767A5}"/>
              </a:ext>
            </a:extLst>
          </p:cNvPr>
          <p:cNvSpPr>
            <a:spLocks noChangeAspect="1" noEditPoints="1"/>
          </p:cNvSpPr>
          <p:nvPr/>
        </p:nvSpPr>
        <p:spPr bwMode="black">
          <a:xfrm>
            <a:off x="5986182" y="3208498"/>
            <a:ext cx="866708" cy="876780"/>
          </a:xfrm>
          <a:custGeom>
            <a:avLst/>
            <a:gdLst>
              <a:gd name="T0" fmla="*/ 747 w 769"/>
              <a:gd name="T1" fmla="*/ 473 h 780"/>
              <a:gd name="T2" fmla="*/ 756 w 769"/>
              <a:gd name="T3" fmla="*/ 394 h 780"/>
              <a:gd name="T4" fmla="*/ 389 w 769"/>
              <a:gd name="T5" fmla="*/ 27 h 780"/>
              <a:gd name="T6" fmla="*/ 326 w 769"/>
              <a:gd name="T7" fmla="*/ 33 h 780"/>
              <a:gd name="T8" fmla="*/ 213 w 769"/>
              <a:gd name="T9" fmla="*/ 0 h 780"/>
              <a:gd name="T10" fmla="*/ 0 w 769"/>
              <a:gd name="T11" fmla="*/ 213 h 780"/>
              <a:gd name="T12" fmla="*/ 29 w 769"/>
              <a:gd name="T13" fmla="*/ 320 h 780"/>
              <a:gd name="T14" fmla="*/ 22 w 769"/>
              <a:gd name="T15" fmla="*/ 394 h 780"/>
              <a:gd name="T16" fmla="*/ 389 w 769"/>
              <a:gd name="T17" fmla="*/ 761 h 780"/>
              <a:gd name="T18" fmla="*/ 456 w 769"/>
              <a:gd name="T19" fmla="*/ 755 h 780"/>
              <a:gd name="T20" fmla="*/ 556 w 769"/>
              <a:gd name="T21" fmla="*/ 780 h 780"/>
              <a:gd name="T22" fmla="*/ 769 w 769"/>
              <a:gd name="T23" fmla="*/ 567 h 780"/>
              <a:gd name="T24" fmla="*/ 747 w 769"/>
              <a:gd name="T25" fmla="*/ 473 h 780"/>
              <a:gd name="T26" fmla="*/ 577 w 769"/>
              <a:gd name="T27" fmla="*/ 570 h 780"/>
              <a:gd name="T28" fmla="*/ 502 w 769"/>
              <a:gd name="T29" fmla="*/ 626 h 780"/>
              <a:gd name="T30" fmla="*/ 388 w 769"/>
              <a:gd name="T31" fmla="*/ 646 h 780"/>
              <a:gd name="T32" fmla="*/ 256 w 769"/>
              <a:gd name="T33" fmla="*/ 619 h 780"/>
              <a:gd name="T34" fmla="*/ 196 w 769"/>
              <a:gd name="T35" fmla="*/ 565 h 780"/>
              <a:gd name="T36" fmla="*/ 172 w 769"/>
              <a:gd name="T37" fmla="*/ 499 h 780"/>
              <a:gd name="T38" fmla="*/ 188 w 769"/>
              <a:gd name="T39" fmla="*/ 464 h 780"/>
              <a:gd name="T40" fmla="*/ 226 w 769"/>
              <a:gd name="T41" fmla="*/ 450 h 780"/>
              <a:gd name="T42" fmla="*/ 258 w 769"/>
              <a:gd name="T43" fmla="*/ 461 h 780"/>
              <a:gd name="T44" fmla="*/ 280 w 769"/>
              <a:gd name="T45" fmla="*/ 493 h 780"/>
              <a:gd name="T46" fmla="*/ 301 w 769"/>
              <a:gd name="T47" fmla="*/ 530 h 780"/>
              <a:gd name="T48" fmla="*/ 332 w 769"/>
              <a:gd name="T49" fmla="*/ 554 h 780"/>
              <a:gd name="T50" fmla="*/ 385 w 769"/>
              <a:gd name="T51" fmla="*/ 563 h 780"/>
              <a:gd name="T52" fmla="*/ 459 w 769"/>
              <a:gd name="T53" fmla="*/ 544 h 780"/>
              <a:gd name="T54" fmla="*/ 486 w 769"/>
              <a:gd name="T55" fmla="*/ 498 h 780"/>
              <a:gd name="T56" fmla="*/ 472 w 769"/>
              <a:gd name="T57" fmla="*/ 463 h 780"/>
              <a:gd name="T58" fmla="*/ 433 w 769"/>
              <a:gd name="T59" fmla="*/ 442 h 780"/>
              <a:gd name="T60" fmla="*/ 365 w 769"/>
              <a:gd name="T61" fmla="*/ 425 h 780"/>
              <a:gd name="T62" fmla="*/ 269 w 769"/>
              <a:gd name="T63" fmla="*/ 396 h 780"/>
              <a:gd name="T64" fmla="*/ 206 w 769"/>
              <a:gd name="T65" fmla="*/ 350 h 780"/>
              <a:gd name="T66" fmla="*/ 182 w 769"/>
              <a:gd name="T67" fmla="*/ 277 h 780"/>
              <a:gd name="T68" fmla="*/ 207 w 769"/>
              <a:gd name="T69" fmla="*/ 202 h 780"/>
              <a:gd name="T70" fmla="*/ 279 w 769"/>
              <a:gd name="T71" fmla="*/ 153 h 780"/>
              <a:gd name="T72" fmla="*/ 386 w 769"/>
              <a:gd name="T73" fmla="*/ 136 h 780"/>
              <a:gd name="T74" fmla="*/ 472 w 769"/>
              <a:gd name="T75" fmla="*/ 147 h 780"/>
              <a:gd name="T76" fmla="*/ 532 w 769"/>
              <a:gd name="T77" fmla="*/ 178 h 780"/>
              <a:gd name="T78" fmla="*/ 568 w 769"/>
              <a:gd name="T79" fmla="*/ 218 h 780"/>
              <a:gd name="T80" fmla="*/ 580 w 769"/>
              <a:gd name="T81" fmla="*/ 259 h 780"/>
              <a:gd name="T82" fmla="*/ 565 w 769"/>
              <a:gd name="T83" fmla="*/ 295 h 780"/>
              <a:gd name="T84" fmla="*/ 527 w 769"/>
              <a:gd name="T85" fmla="*/ 311 h 780"/>
              <a:gd name="T86" fmla="*/ 495 w 769"/>
              <a:gd name="T87" fmla="*/ 301 h 780"/>
              <a:gd name="T88" fmla="*/ 473 w 769"/>
              <a:gd name="T89" fmla="*/ 272 h 780"/>
              <a:gd name="T90" fmla="*/ 440 w 769"/>
              <a:gd name="T91" fmla="*/ 231 h 780"/>
              <a:gd name="T92" fmla="*/ 379 w 769"/>
              <a:gd name="T93" fmla="*/ 217 h 780"/>
              <a:gd name="T94" fmla="*/ 316 w 769"/>
              <a:gd name="T95" fmla="*/ 232 h 780"/>
              <a:gd name="T96" fmla="*/ 293 w 769"/>
              <a:gd name="T97" fmla="*/ 268 h 780"/>
              <a:gd name="T98" fmla="*/ 300 w 769"/>
              <a:gd name="T99" fmla="*/ 289 h 780"/>
              <a:gd name="T100" fmla="*/ 322 w 769"/>
              <a:gd name="T101" fmla="*/ 306 h 780"/>
              <a:gd name="T102" fmla="*/ 352 w 769"/>
              <a:gd name="T103" fmla="*/ 317 h 780"/>
              <a:gd name="T104" fmla="*/ 402 w 769"/>
              <a:gd name="T105" fmla="*/ 329 h 780"/>
              <a:gd name="T106" fmla="*/ 483 w 769"/>
              <a:gd name="T107" fmla="*/ 351 h 780"/>
              <a:gd name="T108" fmla="*/ 546 w 769"/>
              <a:gd name="T109" fmla="*/ 379 h 780"/>
              <a:gd name="T110" fmla="*/ 588 w 769"/>
              <a:gd name="T111" fmla="*/ 423 h 780"/>
              <a:gd name="T112" fmla="*/ 603 w 769"/>
              <a:gd name="T113" fmla="*/ 488 h 780"/>
              <a:gd name="T114" fmla="*/ 577 w 769"/>
              <a:gd name="T115" fmla="*/ 570 h 7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769" h="780">
                <a:moveTo>
                  <a:pt x="747" y="473"/>
                </a:moveTo>
                <a:cubicBezTo>
                  <a:pt x="753" y="448"/>
                  <a:pt x="756" y="421"/>
                  <a:pt x="756" y="394"/>
                </a:cubicBezTo>
                <a:cubicBezTo>
                  <a:pt x="756" y="192"/>
                  <a:pt x="591" y="27"/>
                  <a:pt x="389" y="27"/>
                </a:cubicBezTo>
                <a:cubicBezTo>
                  <a:pt x="367" y="27"/>
                  <a:pt x="346" y="29"/>
                  <a:pt x="326" y="33"/>
                </a:cubicBezTo>
                <a:cubicBezTo>
                  <a:pt x="293" y="12"/>
                  <a:pt x="254" y="0"/>
                  <a:pt x="213" y="0"/>
                </a:cubicBezTo>
                <a:cubicBezTo>
                  <a:pt x="95" y="0"/>
                  <a:pt x="0" y="95"/>
                  <a:pt x="0" y="213"/>
                </a:cubicBezTo>
                <a:cubicBezTo>
                  <a:pt x="0" y="252"/>
                  <a:pt x="11" y="289"/>
                  <a:pt x="29" y="320"/>
                </a:cubicBezTo>
                <a:cubicBezTo>
                  <a:pt x="24" y="344"/>
                  <a:pt x="22" y="369"/>
                  <a:pt x="22" y="394"/>
                </a:cubicBezTo>
                <a:cubicBezTo>
                  <a:pt x="22" y="597"/>
                  <a:pt x="186" y="761"/>
                  <a:pt x="389" y="761"/>
                </a:cubicBezTo>
                <a:cubicBezTo>
                  <a:pt x="412" y="761"/>
                  <a:pt x="434" y="759"/>
                  <a:pt x="456" y="755"/>
                </a:cubicBezTo>
                <a:cubicBezTo>
                  <a:pt x="486" y="771"/>
                  <a:pt x="520" y="780"/>
                  <a:pt x="556" y="780"/>
                </a:cubicBezTo>
                <a:cubicBezTo>
                  <a:pt x="674" y="780"/>
                  <a:pt x="769" y="685"/>
                  <a:pt x="769" y="567"/>
                </a:cubicBezTo>
                <a:cubicBezTo>
                  <a:pt x="769" y="534"/>
                  <a:pt x="761" y="501"/>
                  <a:pt x="747" y="473"/>
                </a:cubicBezTo>
                <a:close/>
                <a:moveTo>
                  <a:pt x="577" y="570"/>
                </a:moveTo>
                <a:cubicBezTo>
                  <a:pt x="560" y="594"/>
                  <a:pt x="535" y="613"/>
                  <a:pt x="502" y="626"/>
                </a:cubicBezTo>
                <a:cubicBezTo>
                  <a:pt x="470" y="640"/>
                  <a:pt x="432" y="646"/>
                  <a:pt x="388" y="646"/>
                </a:cubicBezTo>
                <a:cubicBezTo>
                  <a:pt x="335" y="646"/>
                  <a:pt x="291" y="637"/>
                  <a:pt x="256" y="619"/>
                </a:cubicBezTo>
                <a:cubicBezTo>
                  <a:pt x="232" y="605"/>
                  <a:pt x="211" y="587"/>
                  <a:pt x="196" y="565"/>
                </a:cubicBezTo>
                <a:cubicBezTo>
                  <a:pt x="180" y="543"/>
                  <a:pt x="172" y="520"/>
                  <a:pt x="172" y="499"/>
                </a:cubicBezTo>
                <a:cubicBezTo>
                  <a:pt x="172" y="485"/>
                  <a:pt x="177" y="474"/>
                  <a:pt x="188" y="464"/>
                </a:cubicBezTo>
                <a:cubicBezTo>
                  <a:pt x="198" y="455"/>
                  <a:pt x="211" y="450"/>
                  <a:pt x="226" y="450"/>
                </a:cubicBezTo>
                <a:cubicBezTo>
                  <a:pt x="239" y="450"/>
                  <a:pt x="249" y="454"/>
                  <a:pt x="258" y="461"/>
                </a:cubicBezTo>
                <a:cubicBezTo>
                  <a:pt x="267" y="468"/>
                  <a:pt x="274" y="479"/>
                  <a:pt x="280" y="493"/>
                </a:cubicBezTo>
                <a:cubicBezTo>
                  <a:pt x="286" y="508"/>
                  <a:pt x="293" y="520"/>
                  <a:pt x="301" y="530"/>
                </a:cubicBezTo>
                <a:cubicBezTo>
                  <a:pt x="308" y="540"/>
                  <a:pt x="318" y="548"/>
                  <a:pt x="332" y="554"/>
                </a:cubicBezTo>
                <a:cubicBezTo>
                  <a:pt x="345" y="560"/>
                  <a:pt x="363" y="563"/>
                  <a:pt x="385" y="563"/>
                </a:cubicBezTo>
                <a:cubicBezTo>
                  <a:pt x="415" y="563"/>
                  <a:pt x="440" y="557"/>
                  <a:pt x="459" y="544"/>
                </a:cubicBezTo>
                <a:cubicBezTo>
                  <a:pt x="477" y="532"/>
                  <a:pt x="486" y="517"/>
                  <a:pt x="486" y="498"/>
                </a:cubicBezTo>
                <a:cubicBezTo>
                  <a:pt x="486" y="484"/>
                  <a:pt x="481" y="472"/>
                  <a:pt x="472" y="463"/>
                </a:cubicBezTo>
                <a:cubicBezTo>
                  <a:pt x="462" y="454"/>
                  <a:pt x="449" y="447"/>
                  <a:pt x="433" y="442"/>
                </a:cubicBezTo>
                <a:cubicBezTo>
                  <a:pt x="416" y="437"/>
                  <a:pt x="393" y="431"/>
                  <a:pt x="365" y="425"/>
                </a:cubicBezTo>
                <a:cubicBezTo>
                  <a:pt x="327" y="417"/>
                  <a:pt x="295" y="407"/>
                  <a:pt x="269" y="396"/>
                </a:cubicBezTo>
                <a:cubicBezTo>
                  <a:pt x="243" y="385"/>
                  <a:pt x="222" y="370"/>
                  <a:pt x="206" y="350"/>
                </a:cubicBezTo>
                <a:cubicBezTo>
                  <a:pt x="190" y="331"/>
                  <a:pt x="182" y="306"/>
                  <a:pt x="182" y="277"/>
                </a:cubicBezTo>
                <a:cubicBezTo>
                  <a:pt x="182" y="249"/>
                  <a:pt x="191" y="224"/>
                  <a:pt x="207" y="202"/>
                </a:cubicBezTo>
                <a:cubicBezTo>
                  <a:pt x="224" y="181"/>
                  <a:pt x="248" y="164"/>
                  <a:pt x="279" y="153"/>
                </a:cubicBezTo>
                <a:cubicBezTo>
                  <a:pt x="309" y="142"/>
                  <a:pt x="345" y="136"/>
                  <a:pt x="386" y="136"/>
                </a:cubicBezTo>
                <a:cubicBezTo>
                  <a:pt x="419" y="136"/>
                  <a:pt x="448" y="140"/>
                  <a:pt x="472" y="147"/>
                </a:cubicBezTo>
                <a:cubicBezTo>
                  <a:pt x="496" y="155"/>
                  <a:pt x="516" y="165"/>
                  <a:pt x="532" y="178"/>
                </a:cubicBezTo>
                <a:cubicBezTo>
                  <a:pt x="549" y="190"/>
                  <a:pt x="561" y="204"/>
                  <a:pt x="568" y="218"/>
                </a:cubicBezTo>
                <a:cubicBezTo>
                  <a:pt x="576" y="232"/>
                  <a:pt x="580" y="246"/>
                  <a:pt x="580" y="259"/>
                </a:cubicBezTo>
                <a:cubicBezTo>
                  <a:pt x="580" y="273"/>
                  <a:pt x="575" y="284"/>
                  <a:pt x="565" y="295"/>
                </a:cubicBezTo>
                <a:cubicBezTo>
                  <a:pt x="555" y="305"/>
                  <a:pt x="542" y="311"/>
                  <a:pt x="527" y="311"/>
                </a:cubicBezTo>
                <a:cubicBezTo>
                  <a:pt x="513" y="311"/>
                  <a:pt x="503" y="307"/>
                  <a:pt x="495" y="301"/>
                </a:cubicBezTo>
                <a:cubicBezTo>
                  <a:pt x="488" y="295"/>
                  <a:pt x="481" y="285"/>
                  <a:pt x="473" y="272"/>
                </a:cubicBezTo>
                <a:cubicBezTo>
                  <a:pt x="464" y="254"/>
                  <a:pt x="453" y="241"/>
                  <a:pt x="440" y="231"/>
                </a:cubicBezTo>
                <a:cubicBezTo>
                  <a:pt x="428" y="221"/>
                  <a:pt x="407" y="217"/>
                  <a:pt x="379" y="217"/>
                </a:cubicBezTo>
                <a:cubicBezTo>
                  <a:pt x="353" y="217"/>
                  <a:pt x="331" y="222"/>
                  <a:pt x="316" y="232"/>
                </a:cubicBezTo>
                <a:cubicBezTo>
                  <a:pt x="300" y="242"/>
                  <a:pt x="293" y="254"/>
                  <a:pt x="293" y="268"/>
                </a:cubicBezTo>
                <a:cubicBezTo>
                  <a:pt x="293" y="276"/>
                  <a:pt x="295" y="283"/>
                  <a:pt x="300" y="289"/>
                </a:cubicBezTo>
                <a:cubicBezTo>
                  <a:pt x="305" y="295"/>
                  <a:pt x="313" y="301"/>
                  <a:pt x="322" y="306"/>
                </a:cubicBezTo>
                <a:cubicBezTo>
                  <a:pt x="332" y="310"/>
                  <a:pt x="342" y="314"/>
                  <a:pt x="352" y="317"/>
                </a:cubicBezTo>
                <a:cubicBezTo>
                  <a:pt x="362" y="320"/>
                  <a:pt x="379" y="324"/>
                  <a:pt x="402" y="329"/>
                </a:cubicBezTo>
                <a:cubicBezTo>
                  <a:pt x="432" y="336"/>
                  <a:pt x="459" y="343"/>
                  <a:pt x="483" y="351"/>
                </a:cubicBezTo>
                <a:cubicBezTo>
                  <a:pt x="508" y="359"/>
                  <a:pt x="529" y="368"/>
                  <a:pt x="546" y="379"/>
                </a:cubicBezTo>
                <a:cubicBezTo>
                  <a:pt x="564" y="391"/>
                  <a:pt x="578" y="406"/>
                  <a:pt x="588" y="423"/>
                </a:cubicBezTo>
                <a:cubicBezTo>
                  <a:pt x="598" y="441"/>
                  <a:pt x="603" y="462"/>
                  <a:pt x="603" y="488"/>
                </a:cubicBezTo>
                <a:cubicBezTo>
                  <a:pt x="603" y="518"/>
                  <a:pt x="594" y="545"/>
                  <a:pt x="577" y="570"/>
                </a:cubicBezTo>
                <a:close/>
              </a:path>
            </a:pathLst>
          </a:custGeom>
          <a:solidFill>
            <a:schemeClr val="tx1">
              <a:lumMod val="90000"/>
              <a:lumOff val="10000"/>
            </a:schemeClr>
          </a:solidFill>
          <a:ln>
            <a:noFill/>
          </a:ln>
          <a:extLst/>
        </p:spPr>
        <p:txBody>
          <a:bodyPr vert="horz" wrap="square" lIns="179213" tIns="89605" rIns="179213" bIns="89605" numCol="1" anchor="t" anchorCtr="0" compatLnSpc="1">
            <a:prstTxWarp prst="textNoShape">
              <a:avLst/>
            </a:prstTxWarp>
          </a:bodyPr>
          <a:lstStyle/>
          <a:p>
            <a:pPr defTabSz="1827927">
              <a:defRPr/>
            </a:pPr>
            <a:endParaRPr lang="en-US" sz="3529">
              <a:solidFill>
                <a:srgbClr val="FFFFFF"/>
              </a:solidFill>
              <a:latin typeface="Segoe UI"/>
            </a:endParaRP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08BF98BB-6967-E84B-ACAD-1BA1F2F0426D}"/>
              </a:ext>
            </a:extLst>
          </p:cNvPr>
          <p:cNvSpPr txBox="1"/>
          <p:nvPr/>
        </p:nvSpPr>
        <p:spPr>
          <a:xfrm>
            <a:off x="5095808" y="4353189"/>
            <a:ext cx="2647452" cy="738587"/>
          </a:xfrm>
          <a:prstGeom prst="rect">
            <a:avLst/>
          </a:prstGeom>
          <a:noFill/>
        </p:spPr>
        <p:txBody>
          <a:bodyPr wrap="square" lIns="182806" tIns="91402" rIns="182806" bIns="91402" rtlCol="0">
            <a:spAutoFit/>
          </a:bodyPr>
          <a:lstStyle/>
          <a:p>
            <a:pPr algn="ctr" defTabSz="1827993">
              <a:lnSpc>
                <a:spcPct val="90000"/>
              </a:lnSpc>
              <a:spcAft>
                <a:spcPts val="1200"/>
              </a:spcAft>
              <a:defRPr/>
            </a:pPr>
            <a:r>
              <a:rPr lang="en-US" sz="4000" b="1" dirty="0">
                <a:gradFill>
                  <a:gsLst>
                    <a:gs pos="2917">
                      <a:srgbClr val="282828"/>
                    </a:gs>
                    <a:gs pos="30000">
                      <a:srgbClr val="282828"/>
                    </a:gs>
                  </a:gsLst>
                  <a:lin ang="5400000" scaled="0"/>
                </a:gradFill>
                <a:latin typeface="Segoe UI Semibold" panose="020B0502040204020203" pitchFamily="34" charset="0"/>
                <a:cs typeface="Segoe UI Semibold" panose="020B0502040204020203" pitchFamily="34" charset="0"/>
              </a:rPr>
              <a:t>Skype</a:t>
            </a:r>
          </a:p>
        </p:txBody>
      </p:sp>
      <p:sp>
        <p:nvSpPr>
          <p:cNvPr id="65" name="Freeform 148">
            <a:extLst>
              <a:ext uri="{FF2B5EF4-FFF2-40B4-BE49-F238E27FC236}">
                <a16:creationId xmlns:a16="http://schemas.microsoft.com/office/drawing/2014/main" id="{32A125CE-AEDE-ED42-B9E9-35FF85725F15}"/>
              </a:ext>
            </a:extLst>
          </p:cNvPr>
          <p:cNvSpPr/>
          <p:nvPr/>
        </p:nvSpPr>
        <p:spPr bwMode="auto">
          <a:xfrm>
            <a:off x="9702582" y="3203609"/>
            <a:ext cx="977239" cy="945472"/>
          </a:xfrm>
          <a:custGeom>
            <a:avLst/>
            <a:gdLst>
              <a:gd name="connsiteX0" fmla="*/ 140321 w 498606"/>
              <a:gd name="connsiteY0" fmla="*/ 145741 h 482396"/>
              <a:gd name="connsiteX1" fmla="*/ 117759 w 498606"/>
              <a:gd name="connsiteY1" fmla="*/ 148881 h 482396"/>
              <a:gd name="connsiteX2" fmla="*/ 99009 w 498606"/>
              <a:gd name="connsiteY2" fmla="*/ 158685 h 482396"/>
              <a:gd name="connsiteX3" fmla="*/ 86214 w 498606"/>
              <a:gd name="connsiteY3" fmla="*/ 175667 h 482396"/>
              <a:gd name="connsiteX4" fmla="*/ 81513 w 498606"/>
              <a:gd name="connsiteY4" fmla="*/ 200337 h 482396"/>
              <a:gd name="connsiteX5" fmla="*/ 90131 w 498606"/>
              <a:gd name="connsiteY5" fmla="*/ 231608 h 482396"/>
              <a:gd name="connsiteX6" fmla="*/ 116296 w 498606"/>
              <a:gd name="connsiteY6" fmla="*/ 253524 h 482396"/>
              <a:gd name="connsiteX7" fmla="*/ 129144 w 498606"/>
              <a:gd name="connsiteY7" fmla="*/ 260316 h 482396"/>
              <a:gd name="connsiteX8" fmla="*/ 139433 w 498606"/>
              <a:gd name="connsiteY8" fmla="*/ 267237 h 482396"/>
              <a:gd name="connsiteX9" fmla="*/ 146275 w 498606"/>
              <a:gd name="connsiteY9" fmla="*/ 275054 h 482396"/>
              <a:gd name="connsiteX10" fmla="*/ 148782 w 498606"/>
              <a:gd name="connsiteY10" fmla="*/ 284666 h 482396"/>
              <a:gd name="connsiteX11" fmla="*/ 147215 w 498606"/>
              <a:gd name="connsiteY11" fmla="*/ 292036 h 482396"/>
              <a:gd name="connsiteX12" fmla="*/ 142462 w 498606"/>
              <a:gd name="connsiteY12" fmla="*/ 297931 h 482396"/>
              <a:gd name="connsiteX13" fmla="*/ 134524 w 498606"/>
              <a:gd name="connsiteY13" fmla="*/ 301840 h 482396"/>
              <a:gd name="connsiteX14" fmla="*/ 123399 w 498606"/>
              <a:gd name="connsiteY14" fmla="*/ 303250 h 482396"/>
              <a:gd name="connsiteX15" fmla="*/ 101882 w 498606"/>
              <a:gd name="connsiteY15" fmla="*/ 298572 h 482396"/>
              <a:gd name="connsiteX16" fmla="*/ 82140 w 498606"/>
              <a:gd name="connsiteY16" fmla="*/ 284538 h 482396"/>
              <a:gd name="connsiteX17" fmla="*/ 82139 w 498606"/>
              <a:gd name="connsiteY17" fmla="*/ 325549 h 482396"/>
              <a:gd name="connsiteX18" fmla="*/ 101411 w 498606"/>
              <a:gd name="connsiteY18" fmla="*/ 333239 h 482396"/>
              <a:gd name="connsiteX19" fmla="*/ 124861 w 498606"/>
              <a:gd name="connsiteY19" fmla="*/ 335802 h 482396"/>
              <a:gd name="connsiteX20" fmla="*/ 147684 w 498606"/>
              <a:gd name="connsiteY20" fmla="*/ 332983 h 482396"/>
              <a:gd name="connsiteX21" fmla="*/ 166642 w 498606"/>
              <a:gd name="connsiteY21" fmla="*/ 323691 h 482396"/>
              <a:gd name="connsiteX22" fmla="*/ 179543 w 498606"/>
              <a:gd name="connsiteY22" fmla="*/ 306774 h 482396"/>
              <a:gd name="connsiteX23" fmla="*/ 184296 w 498606"/>
              <a:gd name="connsiteY23" fmla="*/ 280950 h 482396"/>
              <a:gd name="connsiteX24" fmla="*/ 181580 w 498606"/>
              <a:gd name="connsiteY24" fmla="*/ 261405 h 482396"/>
              <a:gd name="connsiteX25" fmla="*/ 173746 w 498606"/>
              <a:gd name="connsiteY25" fmla="*/ 246475 h 482396"/>
              <a:gd name="connsiteX26" fmla="*/ 161473 w 498606"/>
              <a:gd name="connsiteY26" fmla="*/ 234748 h 482396"/>
              <a:gd name="connsiteX27" fmla="*/ 145335 w 498606"/>
              <a:gd name="connsiteY27" fmla="*/ 224944 h 482396"/>
              <a:gd name="connsiteX28" fmla="*/ 133531 w 498606"/>
              <a:gd name="connsiteY28" fmla="*/ 218472 h 482396"/>
              <a:gd name="connsiteX29" fmla="*/ 124653 w 498606"/>
              <a:gd name="connsiteY29" fmla="*/ 212064 h 482396"/>
              <a:gd name="connsiteX30" fmla="*/ 119012 w 498606"/>
              <a:gd name="connsiteY30" fmla="*/ 205143 h 482396"/>
              <a:gd name="connsiteX31" fmla="*/ 117028 w 498606"/>
              <a:gd name="connsiteY31" fmla="*/ 196877 h 482396"/>
              <a:gd name="connsiteX32" fmla="*/ 118803 w 498606"/>
              <a:gd name="connsiteY32" fmla="*/ 189252 h 482396"/>
              <a:gd name="connsiteX33" fmla="*/ 123817 w 498606"/>
              <a:gd name="connsiteY33" fmla="*/ 183420 h 482396"/>
              <a:gd name="connsiteX34" fmla="*/ 131756 w 498606"/>
              <a:gd name="connsiteY34" fmla="*/ 179640 h 482396"/>
              <a:gd name="connsiteX35" fmla="*/ 142201 w 498606"/>
              <a:gd name="connsiteY35" fmla="*/ 178294 h 482396"/>
              <a:gd name="connsiteX36" fmla="*/ 151027 w 498606"/>
              <a:gd name="connsiteY36" fmla="*/ 179063 h 482396"/>
              <a:gd name="connsiteX37" fmla="*/ 160376 w 498606"/>
              <a:gd name="connsiteY37" fmla="*/ 181434 h 482396"/>
              <a:gd name="connsiteX38" fmla="*/ 169516 w 498606"/>
              <a:gd name="connsiteY38" fmla="*/ 185471 h 482396"/>
              <a:gd name="connsiteX39" fmla="*/ 177715 w 498606"/>
              <a:gd name="connsiteY39" fmla="*/ 191110 h 482396"/>
              <a:gd name="connsiteX40" fmla="*/ 177715 w 498606"/>
              <a:gd name="connsiteY40" fmla="*/ 152790 h 482396"/>
              <a:gd name="connsiteX41" fmla="*/ 161055 w 498606"/>
              <a:gd name="connsiteY41" fmla="*/ 147471 h 482396"/>
              <a:gd name="connsiteX42" fmla="*/ 140321 w 498606"/>
              <a:gd name="connsiteY42" fmla="*/ 145741 h 482396"/>
              <a:gd name="connsiteX43" fmla="*/ 318189 w 498606"/>
              <a:gd name="connsiteY43" fmla="*/ 67406 h 482396"/>
              <a:gd name="connsiteX44" fmla="*/ 368932 w 498606"/>
              <a:gd name="connsiteY44" fmla="*/ 108762 h 482396"/>
              <a:gd name="connsiteX45" fmla="*/ 369932 w 498606"/>
              <a:gd name="connsiteY45" fmla="*/ 118684 h 482396"/>
              <a:gd name="connsiteX46" fmla="*/ 380874 w 498606"/>
              <a:gd name="connsiteY46" fmla="*/ 123954 h 482396"/>
              <a:gd name="connsiteX47" fmla="*/ 441891 w 498606"/>
              <a:gd name="connsiteY47" fmla="*/ 190372 h 482396"/>
              <a:gd name="connsiteX48" fmla="*/ 442988 w 498606"/>
              <a:gd name="connsiteY48" fmla="*/ 193428 h 482396"/>
              <a:gd name="connsiteX49" fmla="*/ 446810 w 498606"/>
              <a:gd name="connsiteY49" fmla="*/ 193042 h 482396"/>
              <a:gd name="connsiteX50" fmla="*/ 498606 w 498606"/>
              <a:gd name="connsiteY50" fmla="*/ 244838 h 482396"/>
              <a:gd name="connsiteX51" fmla="*/ 446810 w 498606"/>
              <a:gd name="connsiteY51" fmla="*/ 296634 h 482396"/>
              <a:gd name="connsiteX52" fmla="*/ 443860 w 498606"/>
              <a:gd name="connsiteY52" fmla="*/ 296337 h 482396"/>
              <a:gd name="connsiteX53" fmla="*/ 442558 w 498606"/>
              <a:gd name="connsiteY53" fmla="*/ 299894 h 482396"/>
              <a:gd name="connsiteX54" fmla="*/ 374892 w 498606"/>
              <a:gd name="connsiteY54" fmla="*/ 370924 h 482396"/>
              <a:gd name="connsiteX55" fmla="*/ 369882 w 498606"/>
              <a:gd name="connsiteY55" fmla="*/ 372898 h 482396"/>
              <a:gd name="connsiteX56" fmla="*/ 369983 w 498606"/>
              <a:gd name="connsiteY56" fmla="*/ 373900 h 482396"/>
              <a:gd name="connsiteX57" fmla="*/ 318188 w 498606"/>
              <a:gd name="connsiteY57" fmla="*/ 425697 h 482396"/>
              <a:gd name="connsiteX58" fmla="*/ 316618 w 498606"/>
              <a:gd name="connsiteY58" fmla="*/ 425419 h 482396"/>
              <a:gd name="connsiteX59" fmla="*/ 316619 w 498606"/>
              <a:gd name="connsiteY59" fmla="*/ 322302 h 482396"/>
              <a:gd name="connsiteX60" fmla="*/ 318189 w 498606"/>
              <a:gd name="connsiteY60" fmla="*/ 322104 h 482396"/>
              <a:gd name="connsiteX61" fmla="*/ 361137 w 498606"/>
              <a:gd name="connsiteY61" fmla="*/ 344941 h 482396"/>
              <a:gd name="connsiteX62" fmla="*/ 361456 w 498606"/>
              <a:gd name="connsiteY62" fmla="*/ 345528 h 482396"/>
              <a:gd name="connsiteX63" fmla="*/ 362483 w 498606"/>
              <a:gd name="connsiteY63" fmla="*/ 345124 h 482396"/>
              <a:gd name="connsiteX64" fmla="*/ 416184 w 498606"/>
              <a:gd name="connsiteY64" fmla="*/ 288752 h 482396"/>
              <a:gd name="connsiteX65" fmla="*/ 416841 w 498606"/>
              <a:gd name="connsiteY65" fmla="*/ 286956 h 482396"/>
              <a:gd name="connsiteX66" fmla="*/ 410184 w 498606"/>
              <a:gd name="connsiteY66" fmla="*/ 281463 h 482396"/>
              <a:gd name="connsiteX67" fmla="*/ 395014 w 498606"/>
              <a:gd name="connsiteY67" fmla="*/ 244838 h 482396"/>
              <a:gd name="connsiteX68" fmla="*/ 410184 w 498606"/>
              <a:gd name="connsiteY68" fmla="*/ 208213 h 482396"/>
              <a:gd name="connsiteX69" fmla="*/ 416171 w 498606"/>
              <a:gd name="connsiteY69" fmla="*/ 203273 h 482396"/>
              <a:gd name="connsiteX70" fmla="*/ 415655 w 498606"/>
              <a:gd name="connsiteY70" fmla="*/ 201833 h 482396"/>
              <a:gd name="connsiteX71" fmla="*/ 367230 w 498606"/>
              <a:gd name="connsiteY71" fmla="*/ 149123 h 482396"/>
              <a:gd name="connsiteX72" fmla="*/ 361987 w 498606"/>
              <a:gd name="connsiteY72" fmla="*/ 146597 h 482396"/>
              <a:gd name="connsiteX73" fmla="*/ 361138 w 498606"/>
              <a:gd name="connsiteY73" fmla="*/ 148160 h 482396"/>
              <a:gd name="connsiteX74" fmla="*/ 318189 w 498606"/>
              <a:gd name="connsiteY74" fmla="*/ 170996 h 482396"/>
              <a:gd name="connsiteX75" fmla="*/ 316619 w 498606"/>
              <a:gd name="connsiteY75" fmla="*/ 170799 h 482396"/>
              <a:gd name="connsiteX76" fmla="*/ 316619 w 498606"/>
              <a:gd name="connsiteY76" fmla="*/ 67683 h 482396"/>
              <a:gd name="connsiteX77" fmla="*/ 280828 w 498606"/>
              <a:gd name="connsiteY77" fmla="*/ 0 h 482396"/>
              <a:gd name="connsiteX78" fmla="*/ 280827 w 498606"/>
              <a:gd name="connsiteY78" fmla="*/ 482396 h 482396"/>
              <a:gd name="connsiteX79" fmla="*/ 0 w 498606"/>
              <a:gd name="connsiteY79" fmla="*/ 434793 h 482396"/>
              <a:gd name="connsiteX80" fmla="*/ 1 w 498606"/>
              <a:gd name="connsiteY80" fmla="*/ 50604 h 482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</a:cxnLst>
            <a:rect l="l" t="t" r="r" b="b"/>
            <a:pathLst>
              <a:path w="498606" h="482396">
                <a:moveTo>
                  <a:pt x="140321" y="145741"/>
                </a:moveTo>
                <a:cubicBezTo>
                  <a:pt x="132382" y="145741"/>
                  <a:pt x="124862" y="146788"/>
                  <a:pt x="117759" y="148881"/>
                </a:cubicBezTo>
                <a:cubicBezTo>
                  <a:pt x="110656" y="150974"/>
                  <a:pt x="104406" y="154243"/>
                  <a:pt x="99009" y="158685"/>
                </a:cubicBezTo>
                <a:cubicBezTo>
                  <a:pt x="93612" y="163128"/>
                  <a:pt x="89347" y="168789"/>
                  <a:pt x="86214" y="175667"/>
                </a:cubicBezTo>
                <a:cubicBezTo>
                  <a:pt x="83080" y="182544"/>
                  <a:pt x="81513" y="190768"/>
                  <a:pt x="81513" y="200337"/>
                </a:cubicBezTo>
                <a:cubicBezTo>
                  <a:pt x="81513" y="212555"/>
                  <a:pt x="84386" y="222979"/>
                  <a:pt x="90131" y="231608"/>
                </a:cubicBezTo>
                <a:cubicBezTo>
                  <a:pt x="95876" y="240238"/>
                  <a:pt x="104597" y="247543"/>
                  <a:pt x="116296" y="253524"/>
                </a:cubicBezTo>
                <a:cubicBezTo>
                  <a:pt x="120892" y="255831"/>
                  <a:pt x="125175" y="258095"/>
                  <a:pt x="129144" y="260316"/>
                </a:cubicBezTo>
                <a:cubicBezTo>
                  <a:pt x="133113" y="262538"/>
                  <a:pt x="136543" y="264844"/>
                  <a:pt x="139433" y="267237"/>
                </a:cubicBezTo>
                <a:cubicBezTo>
                  <a:pt x="142323" y="269629"/>
                  <a:pt x="144603" y="272235"/>
                  <a:pt x="146275" y="275054"/>
                </a:cubicBezTo>
                <a:cubicBezTo>
                  <a:pt x="147946" y="277874"/>
                  <a:pt x="148782" y="281078"/>
                  <a:pt x="148782" y="284666"/>
                </a:cubicBezTo>
                <a:cubicBezTo>
                  <a:pt x="148782" y="287315"/>
                  <a:pt x="148259" y="289771"/>
                  <a:pt x="147215" y="292036"/>
                </a:cubicBezTo>
                <a:cubicBezTo>
                  <a:pt x="146170" y="294300"/>
                  <a:pt x="144586" y="296265"/>
                  <a:pt x="142462" y="297931"/>
                </a:cubicBezTo>
                <a:cubicBezTo>
                  <a:pt x="140338" y="299597"/>
                  <a:pt x="137692" y="300900"/>
                  <a:pt x="134524" y="301840"/>
                </a:cubicBezTo>
                <a:cubicBezTo>
                  <a:pt x="131355" y="302780"/>
                  <a:pt x="127647" y="303250"/>
                  <a:pt x="123399" y="303250"/>
                </a:cubicBezTo>
                <a:cubicBezTo>
                  <a:pt x="116157" y="303250"/>
                  <a:pt x="108985" y="301690"/>
                  <a:pt x="101882" y="298572"/>
                </a:cubicBezTo>
                <a:cubicBezTo>
                  <a:pt x="94779" y="295453"/>
                  <a:pt x="88198" y="290775"/>
                  <a:pt x="82140" y="284538"/>
                </a:cubicBezTo>
                <a:lnTo>
                  <a:pt x="82139" y="325549"/>
                </a:lnTo>
                <a:cubicBezTo>
                  <a:pt x="87570" y="328967"/>
                  <a:pt x="93994" y="331530"/>
                  <a:pt x="101411" y="333239"/>
                </a:cubicBezTo>
                <a:cubicBezTo>
                  <a:pt x="108827" y="334948"/>
                  <a:pt x="116644" y="335802"/>
                  <a:pt x="124861" y="335802"/>
                </a:cubicBezTo>
                <a:cubicBezTo>
                  <a:pt x="132869" y="335802"/>
                  <a:pt x="140477" y="334862"/>
                  <a:pt x="147684" y="332983"/>
                </a:cubicBezTo>
                <a:cubicBezTo>
                  <a:pt x="154891" y="331103"/>
                  <a:pt x="161211" y="328006"/>
                  <a:pt x="166642" y="323691"/>
                </a:cubicBezTo>
                <a:cubicBezTo>
                  <a:pt x="172075" y="319376"/>
                  <a:pt x="176375" y="313737"/>
                  <a:pt x="179543" y="306774"/>
                </a:cubicBezTo>
                <a:cubicBezTo>
                  <a:pt x="182712" y="299811"/>
                  <a:pt x="184296" y="291203"/>
                  <a:pt x="184296" y="280950"/>
                </a:cubicBezTo>
                <a:cubicBezTo>
                  <a:pt x="184296" y="273517"/>
                  <a:pt x="183391" y="267002"/>
                  <a:pt x="181580" y="261405"/>
                </a:cubicBezTo>
                <a:cubicBezTo>
                  <a:pt x="179770" y="255809"/>
                  <a:pt x="177158" y="250832"/>
                  <a:pt x="173746" y="246475"/>
                </a:cubicBezTo>
                <a:cubicBezTo>
                  <a:pt x="170334" y="242117"/>
                  <a:pt x="166243" y="238209"/>
                  <a:pt x="161473" y="234748"/>
                </a:cubicBezTo>
                <a:cubicBezTo>
                  <a:pt x="156703" y="231288"/>
                  <a:pt x="151323" y="228020"/>
                  <a:pt x="145335" y="224944"/>
                </a:cubicBezTo>
                <a:cubicBezTo>
                  <a:pt x="140948" y="222723"/>
                  <a:pt x="137013" y="220565"/>
                  <a:pt x="133531" y="218472"/>
                </a:cubicBezTo>
                <a:cubicBezTo>
                  <a:pt x="130049" y="216379"/>
                  <a:pt x="127090" y="214243"/>
                  <a:pt x="124653" y="212064"/>
                </a:cubicBezTo>
                <a:cubicBezTo>
                  <a:pt x="122215" y="209885"/>
                  <a:pt x="120335" y="207578"/>
                  <a:pt x="119012" y="205143"/>
                </a:cubicBezTo>
                <a:cubicBezTo>
                  <a:pt x="117689" y="202708"/>
                  <a:pt x="117028" y="199953"/>
                  <a:pt x="117028" y="196877"/>
                </a:cubicBezTo>
                <a:cubicBezTo>
                  <a:pt x="117028" y="194058"/>
                  <a:pt x="117619" y="191516"/>
                  <a:pt x="118803" y="189252"/>
                </a:cubicBezTo>
                <a:cubicBezTo>
                  <a:pt x="119987" y="186987"/>
                  <a:pt x="121658" y="185044"/>
                  <a:pt x="123817" y="183420"/>
                </a:cubicBezTo>
                <a:cubicBezTo>
                  <a:pt x="125976" y="181797"/>
                  <a:pt x="128622" y="180537"/>
                  <a:pt x="131756" y="179640"/>
                </a:cubicBezTo>
                <a:cubicBezTo>
                  <a:pt x="134889" y="178742"/>
                  <a:pt x="138371" y="178294"/>
                  <a:pt x="142201" y="178294"/>
                </a:cubicBezTo>
                <a:cubicBezTo>
                  <a:pt x="144986" y="178294"/>
                  <a:pt x="147929" y="178550"/>
                  <a:pt x="151027" y="179063"/>
                </a:cubicBezTo>
                <a:cubicBezTo>
                  <a:pt x="154126" y="179575"/>
                  <a:pt x="157242" y="180366"/>
                  <a:pt x="160376" y="181434"/>
                </a:cubicBezTo>
                <a:cubicBezTo>
                  <a:pt x="163510" y="182502"/>
                  <a:pt x="166556" y="183847"/>
                  <a:pt x="169516" y="185471"/>
                </a:cubicBezTo>
                <a:cubicBezTo>
                  <a:pt x="172475" y="187094"/>
                  <a:pt x="175208" y="188974"/>
                  <a:pt x="177715" y="191110"/>
                </a:cubicBezTo>
                <a:lnTo>
                  <a:pt x="177715" y="152790"/>
                </a:lnTo>
                <a:cubicBezTo>
                  <a:pt x="172632" y="150398"/>
                  <a:pt x="167078" y="148625"/>
                  <a:pt x="161055" y="147471"/>
                </a:cubicBezTo>
                <a:cubicBezTo>
                  <a:pt x="155031" y="146318"/>
                  <a:pt x="148120" y="145741"/>
                  <a:pt x="140321" y="145741"/>
                </a:cubicBezTo>
                <a:close/>
                <a:moveTo>
                  <a:pt x="318189" y="67406"/>
                </a:moveTo>
                <a:cubicBezTo>
                  <a:pt x="343219" y="67406"/>
                  <a:pt x="364102" y="85159"/>
                  <a:pt x="368932" y="108762"/>
                </a:cubicBezTo>
                <a:lnTo>
                  <a:pt x="369932" y="118684"/>
                </a:lnTo>
                <a:lnTo>
                  <a:pt x="380874" y="123954"/>
                </a:lnTo>
                <a:cubicBezTo>
                  <a:pt x="407895" y="138633"/>
                  <a:pt x="429493" y="162031"/>
                  <a:pt x="441891" y="190372"/>
                </a:cubicBezTo>
                <a:lnTo>
                  <a:pt x="442988" y="193428"/>
                </a:lnTo>
                <a:lnTo>
                  <a:pt x="446810" y="193042"/>
                </a:lnTo>
                <a:cubicBezTo>
                  <a:pt x="475416" y="193042"/>
                  <a:pt x="498606" y="216232"/>
                  <a:pt x="498606" y="244838"/>
                </a:cubicBezTo>
                <a:cubicBezTo>
                  <a:pt x="498606" y="273444"/>
                  <a:pt x="475416" y="296634"/>
                  <a:pt x="446810" y="296634"/>
                </a:cubicBezTo>
                <a:lnTo>
                  <a:pt x="443860" y="296337"/>
                </a:lnTo>
                <a:lnTo>
                  <a:pt x="442558" y="299894"/>
                </a:lnTo>
                <a:cubicBezTo>
                  <a:pt x="429398" y="331005"/>
                  <a:pt x="405209" y="356316"/>
                  <a:pt x="374892" y="370924"/>
                </a:cubicBezTo>
                <a:lnTo>
                  <a:pt x="369882" y="372898"/>
                </a:lnTo>
                <a:lnTo>
                  <a:pt x="369983" y="373900"/>
                </a:lnTo>
                <a:cubicBezTo>
                  <a:pt x="369983" y="402506"/>
                  <a:pt x="346794" y="425697"/>
                  <a:pt x="318188" y="425697"/>
                </a:cubicBezTo>
                <a:lnTo>
                  <a:pt x="316618" y="425419"/>
                </a:lnTo>
                <a:lnTo>
                  <a:pt x="316619" y="322302"/>
                </a:lnTo>
                <a:lnTo>
                  <a:pt x="318189" y="322104"/>
                </a:lnTo>
                <a:cubicBezTo>
                  <a:pt x="336067" y="322104"/>
                  <a:pt x="351829" y="331163"/>
                  <a:pt x="361137" y="344941"/>
                </a:cubicBezTo>
                <a:lnTo>
                  <a:pt x="361456" y="345528"/>
                </a:lnTo>
                <a:lnTo>
                  <a:pt x="362483" y="345124"/>
                </a:lnTo>
                <a:cubicBezTo>
                  <a:pt x="386543" y="333530"/>
                  <a:pt x="405741" y="313443"/>
                  <a:pt x="416184" y="288752"/>
                </a:cubicBezTo>
                <a:lnTo>
                  <a:pt x="416841" y="286956"/>
                </a:lnTo>
                <a:lnTo>
                  <a:pt x="410184" y="281463"/>
                </a:lnTo>
                <a:cubicBezTo>
                  <a:pt x="400811" y="272090"/>
                  <a:pt x="395014" y="259141"/>
                  <a:pt x="395014" y="244838"/>
                </a:cubicBezTo>
                <a:cubicBezTo>
                  <a:pt x="395014" y="230535"/>
                  <a:pt x="400811" y="217586"/>
                  <a:pt x="410184" y="208213"/>
                </a:cubicBezTo>
                <a:lnTo>
                  <a:pt x="416171" y="203273"/>
                </a:lnTo>
                <a:lnTo>
                  <a:pt x="415655" y="201833"/>
                </a:lnTo>
                <a:cubicBezTo>
                  <a:pt x="405815" y="179341"/>
                  <a:pt x="388675" y="160773"/>
                  <a:pt x="367230" y="149123"/>
                </a:cubicBezTo>
                <a:lnTo>
                  <a:pt x="361987" y="146597"/>
                </a:lnTo>
                <a:lnTo>
                  <a:pt x="361138" y="148160"/>
                </a:lnTo>
                <a:cubicBezTo>
                  <a:pt x="351830" y="161938"/>
                  <a:pt x="336067" y="170996"/>
                  <a:pt x="318189" y="170996"/>
                </a:cubicBezTo>
                <a:lnTo>
                  <a:pt x="316619" y="170799"/>
                </a:lnTo>
                <a:lnTo>
                  <a:pt x="316619" y="67683"/>
                </a:lnTo>
                <a:close/>
                <a:moveTo>
                  <a:pt x="280828" y="0"/>
                </a:moveTo>
                <a:lnTo>
                  <a:pt x="280827" y="482396"/>
                </a:lnTo>
                <a:lnTo>
                  <a:pt x="0" y="434793"/>
                </a:lnTo>
                <a:lnTo>
                  <a:pt x="1" y="50604"/>
                </a:lnTo>
                <a:close/>
              </a:path>
            </a:pathLst>
          </a:custGeom>
          <a:solidFill>
            <a:schemeClr val="tx1">
              <a:lumMod val="90000"/>
              <a:lumOff val="10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5613" tIns="292492" rIns="365613" bIns="292492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1864120">
              <a:lnSpc>
                <a:spcPct val="90000"/>
              </a:lnSpc>
              <a:defRPr/>
            </a:pPr>
            <a:endParaRPr lang="en-US" sz="4799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36F2DF16-5E7B-5440-856B-988E76537B4A}"/>
              </a:ext>
            </a:extLst>
          </p:cNvPr>
          <p:cNvSpPr txBox="1"/>
          <p:nvPr/>
        </p:nvSpPr>
        <p:spPr>
          <a:xfrm>
            <a:off x="8628581" y="4353189"/>
            <a:ext cx="3125244" cy="738587"/>
          </a:xfrm>
          <a:prstGeom prst="rect">
            <a:avLst/>
          </a:prstGeom>
          <a:noFill/>
        </p:spPr>
        <p:txBody>
          <a:bodyPr wrap="square" lIns="182806" tIns="91402" rIns="182806" bIns="91402" rtlCol="0">
            <a:spAutoFit/>
          </a:bodyPr>
          <a:lstStyle/>
          <a:p>
            <a:pPr algn="ctr" defTabSz="1827993">
              <a:lnSpc>
                <a:spcPct val="90000"/>
              </a:lnSpc>
              <a:spcAft>
                <a:spcPts val="1200"/>
              </a:spcAft>
              <a:defRPr/>
            </a:pPr>
            <a:r>
              <a:rPr lang="en-US" sz="4000" b="1" dirty="0">
                <a:gradFill>
                  <a:gsLst>
                    <a:gs pos="2917">
                      <a:srgbClr val="282828"/>
                    </a:gs>
                    <a:gs pos="30000">
                      <a:srgbClr val="282828"/>
                    </a:gs>
                  </a:gsLst>
                  <a:lin ang="5400000" scaled="0"/>
                </a:gradFill>
                <a:latin typeface="Segoe UI Semibold" panose="020B0502040204020203" pitchFamily="34" charset="0"/>
                <a:cs typeface="Segoe UI Semibold" panose="020B0502040204020203" pitchFamily="34" charset="0"/>
              </a:rPr>
              <a:t>SharePoint</a:t>
            </a:r>
          </a:p>
        </p:txBody>
      </p:sp>
      <p:sp>
        <p:nvSpPr>
          <p:cNvPr id="66" name="Freeform 79">
            <a:extLst>
              <a:ext uri="{FF2B5EF4-FFF2-40B4-BE49-F238E27FC236}">
                <a16:creationId xmlns:a16="http://schemas.microsoft.com/office/drawing/2014/main" id="{09C03780-C8FF-D142-806D-910FA85A825B}"/>
              </a:ext>
            </a:extLst>
          </p:cNvPr>
          <p:cNvSpPr/>
          <p:nvPr/>
        </p:nvSpPr>
        <p:spPr bwMode="auto">
          <a:xfrm>
            <a:off x="13601309" y="3203609"/>
            <a:ext cx="908207" cy="945472"/>
          </a:xfrm>
          <a:custGeom>
            <a:avLst/>
            <a:gdLst>
              <a:gd name="connsiteX0" fmla="*/ 1442767 w 1514970"/>
              <a:gd name="connsiteY0" fmla="*/ 966732 h 1577128"/>
              <a:gd name="connsiteX1" fmla="*/ 1465019 w 1514970"/>
              <a:gd name="connsiteY1" fmla="*/ 966732 h 1577128"/>
              <a:gd name="connsiteX2" fmla="*/ 1498151 w 1514970"/>
              <a:gd name="connsiteY2" fmla="*/ 980456 h 1577128"/>
              <a:gd name="connsiteX3" fmla="*/ 1508466 w 1514970"/>
              <a:gd name="connsiteY3" fmla="*/ 995755 h 1577128"/>
              <a:gd name="connsiteX4" fmla="*/ 1509462 w 1514970"/>
              <a:gd name="connsiteY4" fmla="*/ 1000690 h 1577128"/>
              <a:gd name="connsiteX5" fmla="*/ 1509462 w 1514970"/>
              <a:gd name="connsiteY5" fmla="*/ 1219140 h 1577128"/>
              <a:gd name="connsiteX6" fmla="*/ 1508466 w 1514970"/>
              <a:gd name="connsiteY6" fmla="*/ 1224076 h 1577128"/>
              <a:gd name="connsiteX7" fmla="*/ 1498151 w 1514970"/>
              <a:gd name="connsiteY7" fmla="*/ 1239375 h 1577128"/>
              <a:gd name="connsiteX8" fmla="*/ 1466475 w 1514970"/>
              <a:gd name="connsiteY8" fmla="*/ 1252495 h 1577128"/>
              <a:gd name="connsiteX9" fmla="*/ 1442767 w 1514970"/>
              <a:gd name="connsiteY9" fmla="*/ 1252495 h 1577128"/>
              <a:gd name="connsiteX10" fmla="*/ 1442766 w 1514970"/>
              <a:gd name="connsiteY10" fmla="*/ 626527 h 1577128"/>
              <a:gd name="connsiteX11" fmla="*/ 1464959 w 1514970"/>
              <a:gd name="connsiteY11" fmla="*/ 626527 h 1577128"/>
              <a:gd name="connsiteX12" fmla="*/ 1498151 w 1514970"/>
              <a:gd name="connsiteY12" fmla="*/ 640276 h 1577128"/>
              <a:gd name="connsiteX13" fmla="*/ 1508466 w 1514970"/>
              <a:gd name="connsiteY13" fmla="*/ 655575 h 1577128"/>
              <a:gd name="connsiteX14" fmla="*/ 1512216 w 1514970"/>
              <a:gd name="connsiteY14" fmla="*/ 674152 h 1577128"/>
              <a:gd name="connsiteX15" fmla="*/ 1512216 w 1514970"/>
              <a:gd name="connsiteY15" fmla="*/ 865319 h 1577128"/>
              <a:gd name="connsiteX16" fmla="*/ 1508466 w 1514970"/>
              <a:gd name="connsiteY16" fmla="*/ 883895 h 1577128"/>
              <a:gd name="connsiteX17" fmla="*/ 1498151 w 1514970"/>
              <a:gd name="connsiteY17" fmla="*/ 899195 h 1577128"/>
              <a:gd name="connsiteX18" fmla="*/ 1466535 w 1514970"/>
              <a:gd name="connsiteY18" fmla="*/ 912290 h 1577128"/>
              <a:gd name="connsiteX19" fmla="*/ 1442767 w 1514970"/>
              <a:gd name="connsiteY19" fmla="*/ 912290 h 1577128"/>
              <a:gd name="connsiteX20" fmla="*/ 658085 w 1514970"/>
              <a:gd name="connsiteY20" fmla="*/ 485612 h 1577128"/>
              <a:gd name="connsiteX21" fmla="*/ 549687 w 1514970"/>
              <a:gd name="connsiteY21" fmla="*/ 491365 h 1577128"/>
              <a:gd name="connsiteX22" fmla="*/ 549687 w 1514970"/>
              <a:gd name="connsiteY22" fmla="*/ 886381 h 1577128"/>
              <a:gd name="connsiteX23" fmla="*/ 343852 w 1514970"/>
              <a:gd name="connsiteY23" fmla="*/ 502290 h 1577128"/>
              <a:gd name="connsiteX24" fmla="*/ 230820 w 1514970"/>
              <a:gd name="connsiteY24" fmla="*/ 508289 h 1577128"/>
              <a:gd name="connsiteX25" fmla="*/ 230820 w 1514970"/>
              <a:gd name="connsiteY25" fmla="*/ 1049747 h 1577128"/>
              <a:gd name="connsiteX26" fmla="*/ 329095 w 1514970"/>
              <a:gd name="connsiteY26" fmla="*/ 1056037 h 1577128"/>
              <a:gd name="connsiteX27" fmla="*/ 329095 w 1514970"/>
              <a:gd name="connsiteY27" fmla="*/ 671214 h 1577128"/>
              <a:gd name="connsiteX28" fmla="*/ 542648 w 1514970"/>
              <a:gd name="connsiteY28" fmla="*/ 1069708 h 1577128"/>
              <a:gd name="connsiteX29" fmla="*/ 658085 w 1514970"/>
              <a:gd name="connsiteY29" fmla="*/ 1077097 h 1577128"/>
              <a:gd name="connsiteX30" fmla="*/ 979323 w 1514970"/>
              <a:gd name="connsiteY30" fmla="*/ 211487 h 1577128"/>
              <a:gd name="connsiteX31" fmla="*/ 1334005 w 1514970"/>
              <a:gd name="connsiteY31" fmla="*/ 211487 h 1577128"/>
              <a:gd name="connsiteX32" fmla="*/ 1353127 w 1514970"/>
              <a:gd name="connsiteY32" fmla="*/ 215348 h 1577128"/>
              <a:gd name="connsiteX33" fmla="*/ 1386076 w 1514970"/>
              <a:gd name="connsiteY33" fmla="*/ 248296 h 1577128"/>
              <a:gd name="connsiteX34" fmla="*/ 1390648 w 1514970"/>
              <a:gd name="connsiteY34" fmla="*/ 270944 h 1577128"/>
              <a:gd name="connsiteX35" fmla="*/ 1390648 w 1514970"/>
              <a:gd name="connsiteY35" fmla="*/ 286160 h 1577128"/>
              <a:gd name="connsiteX36" fmla="*/ 1468314 w 1514970"/>
              <a:gd name="connsiteY36" fmla="*/ 286262 h 1577128"/>
              <a:gd name="connsiteX37" fmla="*/ 1500639 w 1514970"/>
              <a:gd name="connsiteY37" fmla="*/ 299652 h 1577128"/>
              <a:gd name="connsiteX38" fmla="*/ 1514970 w 1514970"/>
              <a:gd name="connsiteY38" fmla="*/ 334250 h 1577128"/>
              <a:gd name="connsiteX39" fmla="*/ 1514970 w 1514970"/>
              <a:gd name="connsiteY39" fmla="*/ 528265 h 1577128"/>
              <a:gd name="connsiteX40" fmla="*/ 1500639 w 1514970"/>
              <a:gd name="connsiteY40" fmla="*/ 562864 h 1577128"/>
              <a:gd name="connsiteX41" fmla="*/ 1475427 w 1514970"/>
              <a:gd name="connsiteY41" fmla="*/ 573307 h 1577128"/>
              <a:gd name="connsiteX42" fmla="*/ 1390648 w 1514970"/>
              <a:gd name="connsiteY42" fmla="*/ 575924 h 1577128"/>
              <a:gd name="connsiteX43" fmla="*/ 1390648 w 1514970"/>
              <a:gd name="connsiteY43" fmla="*/ 1297780 h 1577128"/>
              <a:gd name="connsiteX44" fmla="*/ 1386075 w 1514970"/>
              <a:gd name="connsiteY44" fmla="*/ 1320433 h 1577128"/>
              <a:gd name="connsiteX45" fmla="*/ 1353126 w 1514970"/>
              <a:gd name="connsiteY45" fmla="*/ 1353382 h 1577128"/>
              <a:gd name="connsiteX46" fmla="*/ 1330111 w 1514970"/>
              <a:gd name="connsiteY46" fmla="*/ 1358028 h 1577128"/>
              <a:gd name="connsiteX47" fmla="*/ 979323 w 1514970"/>
              <a:gd name="connsiteY47" fmla="*/ 1358028 h 1577128"/>
              <a:gd name="connsiteX48" fmla="*/ 979323 w 1514970"/>
              <a:gd name="connsiteY48" fmla="*/ 1218403 h 1577128"/>
              <a:gd name="connsiteX49" fmla="*/ 1263341 w 1514970"/>
              <a:gd name="connsiteY49" fmla="*/ 1218403 h 1577128"/>
              <a:gd name="connsiteX50" fmla="*/ 1263341 w 1514970"/>
              <a:gd name="connsiteY50" fmla="*/ 1145013 h 1577128"/>
              <a:gd name="connsiteX51" fmla="*/ 979323 w 1514970"/>
              <a:gd name="connsiteY51" fmla="*/ 1145013 h 1577128"/>
              <a:gd name="connsiteX52" fmla="*/ 979323 w 1514970"/>
              <a:gd name="connsiteY52" fmla="*/ 1057704 h 1577128"/>
              <a:gd name="connsiteX53" fmla="*/ 1263341 w 1514970"/>
              <a:gd name="connsiteY53" fmla="*/ 1057704 h 1577128"/>
              <a:gd name="connsiteX54" fmla="*/ 1263341 w 1514970"/>
              <a:gd name="connsiteY54" fmla="*/ 984314 h 1577128"/>
              <a:gd name="connsiteX55" fmla="*/ 979323 w 1514970"/>
              <a:gd name="connsiteY55" fmla="*/ 984314 h 1577128"/>
              <a:gd name="connsiteX56" fmla="*/ 979323 w 1514970"/>
              <a:gd name="connsiteY56" fmla="*/ 897005 h 1577128"/>
              <a:gd name="connsiteX57" fmla="*/ 1263341 w 1514970"/>
              <a:gd name="connsiteY57" fmla="*/ 897005 h 1577128"/>
              <a:gd name="connsiteX58" fmla="*/ 1263341 w 1514970"/>
              <a:gd name="connsiteY58" fmla="*/ 823615 h 1577128"/>
              <a:gd name="connsiteX59" fmla="*/ 979323 w 1514970"/>
              <a:gd name="connsiteY59" fmla="*/ 823615 h 1577128"/>
              <a:gd name="connsiteX60" fmla="*/ 979323 w 1514970"/>
              <a:gd name="connsiteY60" fmla="*/ 736306 h 1577128"/>
              <a:gd name="connsiteX61" fmla="*/ 1263341 w 1514970"/>
              <a:gd name="connsiteY61" fmla="*/ 736306 h 1577128"/>
              <a:gd name="connsiteX62" fmla="*/ 1263341 w 1514970"/>
              <a:gd name="connsiteY62" fmla="*/ 662916 h 1577128"/>
              <a:gd name="connsiteX63" fmla="*/ 979323 w 1514970"/>
              <a:gd name="connsiteY63" fmla="*/ 662916 h 1577128"/>
              <a:gd name="connsiteX64" fmla="*/ 979323 w 1514970"/>
              <a:gd name="connsiteY64" fmla="*/ 575608 h 1577128"/>
              <a:gd name="connsiteX65" fmla="*/ 1263341 w 1514970"/>
              <a:gd name="connsiteY65" fmla="*/ 575608 h 1577128"/>
              <a:gd name="connsiteX66" fmla="*/ 1263341 w 1514970"/>
              <a:gd name="connsiteY66" fmla="*/ 502217 h 1577128"/>
              <a:gd name="connsiteX67" fmla="*/ 979323 w 1514970"/>
              <a:gd name="connsiteY67" fmla="*/ 502217 h 1577128"/>
              <a:gd name="connsiteX68" fmla="*/ 979323 w 1514970"/>
              <a:gd name="connsiteY68" fmla="*/ 414909 h 1577128"/>
              <a:gd name="connsiteX69" fmla="*/ 1263341 w 1514970"/>
              <a:gd name="connsiteY69" fmla="*/ 414909 h 1577128"/>
              <a:gd name="connsiteX70" fmla="*/ 1263341 w 1514970"/>
              <a:gd name="connsiteY70" fmla="*/ 341519 h 1577128"/>
              <a:gd name="connsiteX71" fmla="*/ 979323 w 1514970"/>
              <a:gd name="connsiteY71" fmla="*/ 341519 h 1577128"/>
              <a:gd name="connsiteX72" fmla="*/ 926507 w 1514970"/>
              <a:gd name="connsiteY72" fmla="*/ 0 h 1577128"/>
              <a:gd name="connsiteX73" fmla="*/ 926507 w 1514970"/>
              <a:gd name="connsiteY73" fmla="*/ 1577128 h 1577128"/>
              <a:gd name="connsiteX74" fmla="*/ 0 w 1514970"/>
              <a:gd name="connsiteY74" fmla="*/ 1413330 h 1577128"/>
              <a:gd name="connsiteX75" fmla="*/ 0 w 1514970"/>
              <a:gd name="connsiteY75" fmla="*/ 163798 h 15771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1514970" h="1577128">
                <a:moveTo>
                  <a:pt x="1442767" y="966732"/>
                </a:moveTo>
                <a:lnTo>
                  <a:pt x="1465019" y="966732"/>
                </a:lnTo>
                <a:lnTo>
                  <a:pt x="1498151" y="980456"/>
                </a:lnTo>
                <a:cubicBezTo>
                  <a:pt x="1502506" y="984811"/>
                  <a:pt x="1506030" y="989996"/>
                  <a:pt x="1508466" y="995755"/>
                </a:cubicBezTo>
                <a:lnTo>
                  <a:pt x="1509462" y="1000690"/>
                </a:lnTo>
                <a:lnTo>
                  <a:pt x="1509462" y="1219140"/>
                </a:lnTo>
                <a:lnTo>
                  <a:pt x="1508466" y="1224076"/>
                </a:lnTo>
                <a:cubicBezTo>
                  <a:pt x="1506030" y="1229834"/>
                  <a:pt x="1502506" y="1235020"/>
                  <a:pt x="1498151" y="1239375"/>
                </a:cubicBezTo>
                <a:lnTo>
                  <a:pt x="1466475" y="1252495"/>
                </a:lnTo>
                <a:lnTo>
                  <a:pt x="1442767" y="1252495"/>
                </a:lnTo>
                <a:close/>
                <a:moveTo>
                  <a:pt x="1442766" y="626527"/>
                </a:moveTo>
                <a:lnTo>
                  <a:pt x="1464959" y="626527"/>
                </a:lnTo>
                <a:lnTo>
                  <a:pt x="1498151" y="640276"/>
                </a:lnTo>
                <a:cubicBezTo>
                  <a:pt x="1502506" y="644631"/>
                  <a:pt x="1506030" y="649816"/>
                  <a:pt x="1508466" y="655575"/>
                </a:cubicBezTo>
                <a:lnTo>
                  <a:pt x="1512216" y="674152"/>
                </a:lnTo>
                <a:lnTo>
                  <a:pt x="1512216" y="865319"/>
                </a:lnTo>
                <a:lnTo>
                  <a:pt x="1508466" y="883895"/>
                </a:lnTo>
                <a:cubicBezTo>
                  <a:pt x="1506030" y="889654"/>
                  <a:pt x="1502506" y="894840"/>
                  <a:pt x="1498151" y="899195"/>
                </a:cubicBezTo>
                <a:lnTo>
                  <a:pt x="1466535" y="912290"/>
                </a:lnTo>
                <a:lnTo>
                  <a:pt x="1442767" y="912290"/>
                </a:lnTo>
                <a:close/>
                <a:moveTo>
                  <a:pt x="658085" y="485612"/>
                </a:moveTo>
                <a:lnTo>
                  <a:pt x="549687" y="491365"/>
                </a:lnTo>
                <a:lnTo>
                  <a:pt x="549687" y="886381"/>
                </a:lnTo>
                <a:lnTo>
                  <a:pt x="343852" y="502290"/>
                </a:lnTo>
                <a:lnTo>
                  <a:pt x="230820" y="508289"/>
                </a:lnTo>
                <a:lnTo>
                  <a:pt x="230820" y="1049747"/>
                </a:lnTo>
                <a:lnTo>
                  <a:pt x="329095" y="1056037"/>
                </a:lnTo>
                <a:lnTo>
                  <a:pt x="329095" y="671214"/>
                </a:lnTo>
                <a:lnTo>
                  <a:pt x="542648" y="1069708"/>
                </a:lnTo>
                <a:lnTo>
                  <a:pt x="658085" y="1077097"/>
                </a:lnTo>
                <a:close/>
                <a:moveTo>
                  <a:pt x="979323" y="211487"/>
                </a:moveTo>
                <a:lnTo>
                  <a:pt x="1334005" y="211487"/>
                </a:lnTo>
                <a:lnTo>
                  <a:pt x="1353127" y="215348"/>
                </a:lnTo>
                <a:cubicBezTo>
                  <a:pt x="1367941" y="221614"/>
                  <a:pt x="1379810" y="233482"/>
                  <a:pt x="1386076" y="248296"/>
                </a:cubicBezTo>
                <a:lnTo>
                  <a:pt x="1390648" y="270944"/>
                </a:lnTo>
                <a:lnTo>
                  <a:pt x="1390648" y="286160"/>
                </a:lnTo>
                <a:lnTo>
                  <a:pt x="1468314" y="286262"/>
                </a:lnTo>
                <a:lnTo>
                  <a:pt x="1500639" y="299652"/>
                </a:lnTo>
                <a:cubicBezTo>
                  <a:pt x="1509493" y="308506"/>
                  <a:pt x="1514970" y="320739"/>
                  <a:pt x="1514970" y="334250"/>
                </a:cubicBezTo>
                <a:lnTo>
                  <a:pt x="1514970" y="528265"/>
                </a:lnTo>
                <a:cubicBezTo>
                  <a:pt x="1514970" y="541777"/>
                  <a:pt x="1509493" y="554009"/>
                  <a:pt x="1500639" y="562864"/>
                </a:cubicBezTo>
                <a:lnTo>
                  <a:pt x="1475427" y="573307"/>
                </a:lnTo>
                <a:lnTo>
                  <a:pt x="1390648" y="575924"/>
                </a:lnTo>
                <a:lnTo>
                  <a:pt x="1390648" y="1297780"/>
                </a:lnTo>
                <a:lnTo>
                  <a:pt x="1386075" y="1320433"/>
                </a:lnTo>
                <a:cubicBezTo>
                  <a:pt x="1379809" y="1335247"/>
                  <a:pt x="1367940" y="1347116"/>
                  <a:pt x="1353126" y="1353382"/>
                </a:cubicBezTo>
                <a:lnTo>
                  <a:pt x="1330111" y="1358028"/>
                </a:lnTo>
                <a:lnTo>
                  <a:pt x="979323" y="1358028"/>
                </a:lnTo>
                <a:lnTo>
                  <a:pt x="979323" y="1218403"/>
                </a:lnTo>
                <a:lnTo>
                  <a:pt x="1263341" y="1218403"/>
                </a:lnTo>
                <a:lnTo>
                  <a:pt x="1263341" y="1145013"/>
                </a:lnTo>
                <a:lnTo>
                  <a:pt x="979323" y="1145013"/>
                </a:lnTo>
                <a:lnTo>
                  <a:pt x="979323" y="1057704"/>
                </a:lnTo>
                <a:lnTo>
                  <a:pt x="1263341" y="1057704"/>
                </a:lnTo>
                <a:lnTo>
                  <a:pt x="1263341" y="984314"/>
                </a:lnTo>
                <a:lnTo>
                  <a:pt x="979323" y="984314"/>
                </a:lnTo>
                <a:lnTo>
                  <a:pt x="979323" y="897005"/>
                </a:lnTo>
                <a:lnTo>
                  <a:pt x="1263341" y="897005"/>
                </a:lnTo>
                <a:lnTo>
                  <a:pt x="1263341" y="823615"/>
                </a:lnTo>
                <a:lnTo>
                  <a:pt x="979323" y="823615"/>
                </a:lnTo>
                <a:lnTo>
                  <a:pt x="979323" y="736306"/>
                </a:lnTo>
                <a:lnTo>
                  <a:pt x="1263341" y="736306"/>
                </a:lnTo>
                <a:lnTo>
                  <a:pt x="1263341" y="662916"/>
                </a:lnTo>
                <a:lnTo>
                  <a:pt x="979323" y="662916"/>
                </a:lnTo>
                <a:lnTo>
                  <a:pt x="979323" y="575608"/>
                </a:lnTo>
                <a:lnTo>
                  <a:pt x="1263341" y="575608"/>
                </a:lnTo>
                <a:lnTo>
                  <a:pt x="1263341" y="502217"/>
                </a:lnTo>
                <a:lnTo>
                  <a:pt x="979323" y="502217"/>
                </a:lnTo>
                <a:lnTo>
                  <a:pt x="979323" y="414909"/>
                </a:lnTo>
                <a:lnTo>
                  <a:pt x="1263341" y="414909"/>
                </a:lnTo>
                <a:lnTo>
                  <a:pt x="1263341" y="341519"/>
                </a:lnTo>
                <a:lnTo>
                  <a:pt x="979323" y="341519"/>
                </a:lnTo>
                <a:close/>
                <a:moveTo>
                  <a:pt x="926507" y="0"/>
                </a:moveTo>
                <a:lnTo>
                  <a:pt x="926507" y="1577128"/>
                </a:lnTo>
                <a:lnTo>
                  <a:pt x="0" y="1413330"/>
                </a:lnTo>
                <a:lnTo>
                  <a:pt x="0" y="163798"/>
                </a:lnTo>
                <a:close/>
              </a:path>
            </a:pathLst>
          </a:custGeom>
          <a:solidFill>
            <a:schemeClr val="tx1">
              <a:lumMod val="90000"/>
              <a:lumOff val="10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5613" tIns="292492" rIns="365613" bIns="292492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1864120">
              <a:lnSpc>
                <a:spcPct val="90000"/>
              </a:lnSpc>
              <a:defRPr/>
            </a:pPr>
            <a:endParaRPr lang="en-US" sz="4799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0841D26E-46D8-2342-84E3-E02CF516688A}"/>
              </a:ext>
            </a:extLst>
          </p:cNvPr>
          <p:cNvSpPr txBox="1"/>
          <p:nvPr/>
        </p:nvSpPr>
        <p:spPr>
          <a:xfrm>
            <a:off x="12731687" y="4353189"/>
            <a:ext cx="2647452" cy="738587"/>
          </a:xfrm>
          <a:prstGeom prst="rect">
            <a:avLst/>
          </a:prstGeom>
          <a:noFill/>
        </p:spPr>
        <p:txBody>
          <a:bodyPr wrap="square" lIns="182806" tIns="91402" rIns="182806" bIns="91402" rtlCol="0">
            <a:spAutoFit/>
          </a:bodyPr>
          <a:lstStyle/>
          <a:p>
            <a:pPr algn="ctr" defTabSz="1827993">
              <a:lnSpc>
                <a:spcPct val="90000"/>
              </a:lnSpc>
              <a:spcAft>
                <a:spcPts val="1200"/>
              </a:spcAft>
              <a:defRPr/>
            </a:pPr>
            <a:r>
              <a:rPr lang="en-US" sz="4000" b="1" dirty="0">
                <a:gradFill>
                  <a:gsLst>
                    <a:gs pos="2917">
                      <a:srgbClr val="282828"/>
                    </a:gs>
                    <a:gs pos="30000">
                      <a:srgbClr val="282828"/>
                    </a:gs>
                  </a:gsLst>
                  <a:lin ang="5400000" scaled="0"/>
                </a:gradFill>
                <a:latin typeface="Segoe UI Semibold" panose="020B0502040204020203" pitchFamily="34" charset="0"/>
                <a:cs typeface="Segoe UI Semibold" panose="020B0502040204020203" pitchFamily="34" charset="0"/>
              </a:rPr>
              <a:t>OneNote</a:t>
            </a:r>
          </a:p>
        </p:txBody>
      </p:sp>
      <p:sp>
        <p:nvSpPr>
          <p:cNvPr id="68" name="Freeform: Shape 18">
            <a:extLst>
              <a:ext uri="{FF2B5EF4-FFF2-40B4-BE49-F238E27FC236}">
                <a16:creationId xmlns:a16="http://schemas.microsoft.com/office/drawing/2014/main" id="{79E884C2-B7D8-CC4D-AAD5-C3304DA36AFA}"/>
              </a:ext>
            </a:extLst>
          </p:cNvPr>
          <p:cNvSpPr/>
          <p:nvPr/>
        </p:nvSpPr>
        <p:spPr bwMode="auto">
          <a:xfrm>
            <a:off x="17254219" y="3203618"/>
            <a:ext cx="1029852" cy="945462"/>
          </a:xfrm>
          <a:custGeom>
            <a:avLst/>
            <a:gdLst>
              <a:gd name="connsiteX0" fmla="*/ 0 w 278746"/>
              <a:gd name="connsiteY0" fmla="*/ 84555 h 255904"/>
              <a:gd name="connsiteX1" fmla="*/ 46927 w 278746"/>
              <a:gd name="connsiteY1" fmla="*/ 127954 h 255904"/>
              <a:gd name="connsiteX2" fmla="*/ 0 w 278746"/>
              <a:gd name="connsiteY2" fmla="*/ 171352 h 255904"/>
              <a:gd name="connsiteX3" fmla="*/ 58140 w 278746"/>
              <a:gd name="connsiteY3" fmla="*/ 0 h 255904"/>
              <a:gd name="connsiteX4" fmla="*/ 278746 w 278746"/>
              <a:gd name="connsiteY4" fmla="*/ 127952 h 255904"/>
              <a:gd name="connsiteX5" fmla="*/ 58140 w 278746"/>
              <a:gd name="connsiteY5" fmla="*/ 255904 h 255904"/>
              <a:gd name="connsiteX6" fmla="*/ 58140 w 278746"/>
              <a:gd name="connsiteY6" fmla="*/ 163498 h 255904"/>
              <a:gd name="connsiteX7" fmla="*/ 96575 w 278746"/>
              <a:gd name="connsiteY7" fmla="*/ 127953 h 255904"/>
              <a:gd name="connsiteX8" fmla="*/ 58140 w 278746"/>
              <a:gd name="connsiteY8" fmla="*/ 92408 h 2559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8746" h="255904">
                <a:moveTo>
                  <a:pt x="0" y="84555"/>
                </a:moveTo>
                <a:lnTo>
                  <a:pt x="46927" y="127954"/>
                </a:lnTo>
                <a:lnTo>
                  <a:pt x="0" y="171352"/>
                </a:lnTo>
                <a:close/>
                <a:moveTo>
                  <a:pt x="58140" y="0"/>
                </a:moveTo>
                <a:lnTo>
                  <a:pt x="278746" y="127952"/>
                </a:lnTo>
                <a:lnTo>
                  <a:pt x="58140" y="255904"/>
                </a:lnTo>
                <a:lnTo>
                  <a:pt x="58140" y="163498"/>
                </a:lnTo>
                <a:lnTo>
                  <a:pt x="96575" y="127953"/>
                </a:lnTo>
                <a:lnTo>
                  <a:pt x="58140" y="92408"/>
                </a:lnTo>
                <a:close/>
              </a:path>
            </a:pathLst>
          </a:custGeom>
          <a:solidFill>
            <a:schemeClr val="tx1">
              <a:lumMod val="90000"/>
              <a:lumOff val="10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5613" tIns="292492" rIns="365613" bIns="292492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1864120">
              <a:lnSpc>
                <a:spcPct val="90000"/>
              </a:lnSpc>
              <a:defRPr/>
            </a:pPr>
            <a:endParaRPr lang="en-US" sz="4799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EF5D6990-03D2-AE4A-8D8B-F17678EBC252}"/>
              </a:ext>
            </a:extLst>
          </p:cNvPr>
          <p:cNvSpPr txBox="1"/>
          <p:nvPr/>
        </p:nvSpPr>
        <p:spPr>
          <a:xfrm>
            <a:off x="16445419" y="4353189"/>
            <a:ext cx="2647452" cy="738587"/>
          </a:xfrm>
          <a:prstGeom prst="rect">
            <a:avLst/>
          </a:prstGeom>
          <a:noFill/>
        </p:spPr>
        <p:txBody>
          <a:bodyPr wrap="square" lIns="182806" tIns="91402" rIns="182806" bIns="91402" rtlCol="0">
            <a:spAutoFit/>
          </a:bodyPr>
          <a:lstStyle/>
          <a:p>
            <a:pPr algn="ctr" defTabSz="1827993">
              <a:lnSpc>
                <a:spcPct val="90000"/>
              </a:lnSpc>
              <a:spcAft>
                <a:spcPts val="1200"/>
              </a:spcAft>
              <a:defRPr/>
            </a:pPr>
            <a:r>
              <a:rPr lang="en-US" sz="4000" b="1" dirty="0">
                <a:gradFill>
                  <a:gsLst>
                    <a:gs pos="2917">
                      <a:srgbClr val="282828"/>
                    </a:gs>
                    <a:gs pos="30000">
                      <a:srgbClr val="282828"/>
                    </a:gs>
                  </a:gsLst>
                  <a:lin ang="5400000" scaled="0"/>
                </a:gradFill>
                <a:latin typeface="Segoe UI Semibold" panose="020B0502040204020203" pitchFamily="34" charset="0"/>
                <a:cs typeface="Segoe UI Semibold" panose="020B0502040204020203" pitchFamily="34" charset="0"/>
              </a:rPr>
              <a:t>Stream</a:t>
            </a:r>
          </a:p>
        </p:txBody>
      </p:sp>
      <p:sp>
        <p:nvSpPr>
          <p:cNvPr id="69" name="Freeform: Shape 21">
            <a:extLst>
              <a:ext uri="{FF2B5EF4-FFF2-40B4-BE49-F238E27FC236}">
                <a16:creationId xmlns:a16="http://schemas.microsoft.com/office/drawing/2014/main" id="{AC5210C6-08A2-9C48-B4B6-5C789C544C30}"/>
              </a:ext>
            </a:extLst>
          </p:cNvPr>
          <p:cNvSpPr/>
          <p:nvPr/>
        </p:nvSpPr>
        <p:spPr bwMode="auto">
          <a:xfrm>
            <a:off x="21274453" y="3234475"/>
            <a:ext cx="894857" cy="894857"/>
          </a:xfrm>
          <a:custGeom>
            <a:avLst/>
            <a:gdLst>
              <a:gd name="connsiteX0" fmla="*/ 88446 w 242206"/>
              <a:gd name="connsiteY0" fmla="*/ 54576 h 242206"/>
              <a:gd name="connsiteX1" fmla="*/ 88446 w 242206"/>
              <a:gd name="connsiteY1" fmla="*/ 125333 h 242206"/>
              <a:gd name="connsiteX2" fmla="*/ 55788 w 242206"/>
              <a:gd name="connsiteY2" fmla="*/ 125333 h 242206"/>
              <a:gd name="connsiteX3" fmla="*/ 121103 w 242206"/>
              <a:gd name="connsiteY3" fmla="*/ 190648 h 242206"/>
              <a:gd name="connsiteX4" fmla="*/ 186418 w 242206"/>
              <a:gd name="connsiteY4" fmla="*/ 125333 h 242206"/>
              <a:gd name="connsiteX5" fmla="*/ 153761 w 242206"/>
              <a:gd name="connsiteY5" fmla="*/ 125333 h 242206"/>
              <a:gd name="connsiteX6" fmla="*/ 153761 w 242206"/>
              <a:gd name="connsiteY6" fmla="*/ 54576 h 242206"/>
              <a:gd name="connsiteX7" fmla="*/ 25400 w 242206"/>
              <a:gd name="connsiteY7" fmla="*/ 0 h 242206"/>
              <a:gd name="connsiteX8" fmla="*/ 216806 w 242206"/>
              <a:gd name="connsiteY8" fmla="*/ 0 h 242206"/>
              <a:gd name="connsiteX9" fmla="*/ 242206 w 242206"/>
              <a:gd name="connsiteY9" fmla="*/ 25400 h 242206"/>
              <a:gd name="connsiteX10" fmla="*/ 242206 w 242206"/>
              <a:gd name="connsiteY10" fmla="*/ 216806 h 242206"/>
              <a:gd name="connsiteX11" fmla="*/ 216806 w 242206"/>
              <a:gd name="connsiteY11" fmla="*/ 242206 h 242206"/>
              <a:gd name="connsiteX12" fmla="*/ 25400 w 242206"/>
              <a:gd name="connsiteY12" fmla="*/ 242206 h 242206"/>
              <a:gd name="connsiteX13" fmla="*/ 0 w 242206"/>
              <a:gd name="connsiteY13" fmla="*/ 216806 h 242206"/>
              <a:gd name="connsiteX14" fmla="*/ 0 w 242206"/>
              <a:gd name="connsiteY14" fmla="*/ 25400 h 242206"/>
              <a:gd name="connsiteX15" fmla="*/ 25400 w 242206"/>
              <a:gd name="connsiteY15" fmla="*/ 0 h 2422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42206" h="242206">
                <a:moveTo>
                  <a:pt x="88446" y="54576"/>
                </a:moveTo>
                <a:lnTo>
                  <a:pt x="88446" y="125333"/>
                </a:lnTo>
                <a:lnTo>
                  <a:pt x="55788" y="125333"/>
                </a:lnTo>
                <a:lnTo>
                  <a:pt x="121103" y="190648"/>
                </a:lnTo>
                <a:lnTo>
                  <a:pt x="186418" y="125333"/>
                </a:lnTo>
                <a:lnTo>
                  <a:pt x="153761" y="125333"/>
                </a:lnTo>
                <a:lnTo>
                  <a:pt x="153761" y="54576"/>
                </a:lnTo>
                <a:close/>
                <a:moveTo>
                  <a:pt x="25400" y="0"/>
                </a:moveTo>
                <a:lnTo>
                  <a:pt x="216806" y="0"/>
                </a:lnTo>
                <a:cubicBezTo>
                  <a:pt x="230834" y="0"/>
                  <a:pt x="242206" y="11372"/>
                  <a:pt x="242206" y="25400"/>
                </a:cubicBezTo>
                <a:lnTo>
                  <a:pt x="242206" y="216806"/>
                </a:lnTo>
                <a:cubicBezTo>
                  <a:pt x="242206" y="230834"/>
                  <a:pt x="230834" y="242206"/>
                  <a:pt x="216806" y="242206"/>
                </a:cubicBezTo>
                <a:lnTo>
                  <a:pt x="25400" y="242206"/>
                </a:lnTo>
                <a:cubicBezTo>
                  <a:pt x="11372" y="242206"/>
                  <a:pt x="0" y="230834"/>
                  <a:pt x="0" y="216806"/>
                </a:cubicBezTo>
                <a:lnTo>
                  <a:pt x="0" y="25400"/>
                </a:lnTo>
                <a:cubicBezTo>
                  <a:pt x="0" y="11372"/>
                  <a:pt x="11372" y="0"/>
                  <a:pt x="25400" y="0"/>
                </a:cubicBezTo>
                <a:close/>
              </a:path>
            </a:pathLst>
          </a:custGeom>
          <a:solidFill>
            <a:schemeClr val="tx1">
              <a:lumMod val="90000"/>
              <a:lumOff val="10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5613" tIns="292492" rIns="365613" bIns="292492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1864120">
              <a:lnSpc>
                <a:spcPct val="90000"/>
              </a:lnSpc>
              <a:defRPr/>
            </a:pPr>
            <a:endParaRPr lang="en-US" sz="4799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8D8955CA-F5B8-8642-B086-D84B7A58BFDF}"/>
              </a:ext>
            </a:extLst>
          </p:cNvPr>
          <p:cNvSpPr txBox="1"/>
          <p:nvPr/>
        </p:nvSpPr>
        <p:spPr>
          <a:xfrm>
            <a:off x="20126539" y="4353189"/>
            <a:ext cx="3346106" cy="738587"/>
          </a:xfrm>
          <a:prstGeom prst="rect">
            <a:avLst/>
          </a:prstGeom>
          <a:noFill/>
        </p:spPr>
        <p:txBody>
          <a:bodyPr wrap="square" lIns="182806" tIns="91402" rIns="182806" bIns="91402" rtlCol="0">
            <a:spAutoFit/>
          </a:bodyPr>
          <a:lstStyle/>
          <a:p>
            <a:pPr algn="ctr" defTabSz="1827993">
              <a:lnSpc>
                <a:spcPct val="90000"/>
              </a:lnSpc>
              <a:spcAft>
                <a:spcPts val="1200"/>
              </a:spcAft>
              <a:defRPr/>
            </a:pPr>
            <a:r>
              <a:rPr lang="en-US" sz="4000" b="1" dirty="0">
                <a:gradFill>
                  <a:gsLst>
                    <a:gs pos="2917">
                      <a:srgbClr val="282828"/>
                    </a:gs>
                    <a:gs pos="30000">
                      <a:srgbClr val="282828"/>
                    </a:gs>
                  </a:gsLst>
                  <a:lin ang="5400000" scaled="0"/>
                </a:gradFill>
                <a:latin typeface="Segoe UI Semibold" panose="020B0502040204020203" pitchFamily="34" charset="0"/>
                <a:cs typeface="Segoe UI Semibold" panose="020B0502040204020203" pitchFamily="34" charset="0"/>
              </a:rPr>
              <a:t>Applications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A1BE2179-5FF4-1143-AD11-446B33BE7403}"/>
              </a:ext>
            </a:extLst>
          </p:cNvPr>
          <p:cNvSpPr txBox="1"/>
          <p:nvPr/>
        </p:nvSpPr>
        <p:spPr>
          <a:xfrm>
            <a:off x="1300036" y="8472959"/>
            <a:ext cx="2549710" cy="516860"/>
          </a:xfrm>
          <a:prstGeom prst="rect">
            <a:avLst/>
          </a:prstGeom>
          <a:noFill/>
        </p:spPr>
        <p:txBody>
          <a:bodyPr wrap="square" lIns="182806" tIns="91402" rIns="182806" bIns="91402" rtlCol="0">
            <a:spAutoFit/>
          </a:bodyPr>
          <a:lstStyle/>
          <a:p>
            <a:pPr algn="ctr" defTabSz="1827993">
              <a:lnSpc>
                <a:spcPct val="90000"/>
              </a:lnSpc>
              <a:spcAft>
                <a:spcPts val="1200"/>
              </a:spcAft>
              <a:defRPr/>
            </a:pPr>
            <a:r>
              <a:rPr lang="en-US" sz="2399" dirty="0">
                <a:solidFill>
                  <a:srgbClr val="282828"/>
                </a:solidFill>
                <a:latin typeface="Segoe UI"/>
              </a:rPr>
              <a:t>Location / Time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6A7A4458-C32A-C14F-9A6D-681FCD05640E}"/>
              </a:ext>
            </a:extLst>
          </p:cNvPr>
          <p:cNvSpPr txBox="1"/>
          <p:nvPr/>
        </p:nvSpPr>
        <p:spPr>
          <a:xfrm>
            <a:off x="1461725" y="10004926"/>
            <a:ext cx="2226332" cy="516860"/>
          </a:xfrm>
          <a:prstGeom prst="rect">
            <a:avLst/>
          </a:prstGeom>
          <a:noFill/>
        </p:spPr>
        <p:txBody>
          <a:bodyPr wrap="square" lIns="182806" tIns="91402" rIns="182806" bIns="91402" rtlCol="0">
            <a:spAutoFit/>
          </a:bodyPr>
          <a:lstStyle/>
          <a:p>
            <a:pPr algn="ctr" defTabSz="1827993">
              <a:lnSpc>
                <a:spcPct val="90000"/>
              </a:lnSpc>
              <a:spcAft>
                <a:spcPts val="1200"/>
              </a:spcAft>
              <a:defRPr/>
            </a:pPr>
            <a:r>
              <a:rPr lang="en-US" sz="2399" dirty="0">
                <a:solidFill>
                  <a:srgbClr val="282828"/>
                </a:solidFill>
                <a:latin typeface="Segoe UI"/>
              </a:rPr>
              <a:t>Agenda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F709DBD7-EE63-E64C-B5FD-952D841FAFAF}"/>
              </a:ext>
            </a:extLst>
          </p:cNvPr>
          <p:cNvSpPr txBox="1"/>
          <p:nvPr/>
        </p:nvSpPr>
        <p:spPr>
          <a:xfrm>
            <a:off x="1461725" y="11702930"/>
            <a:ext cx="2226332" cy="516860"/>
          </a:xfrm>
          <a:prstGeom prst="rect">
            <a:avLst/>
          </a:prstGeom>
          <a:noFill/>
        </p:spPr>
        <p:txBody>
          <a:bodyPr wrap="square" lIns="182806" tIns="91402" rIns="182806" bIns="91402" rtlCol="0">
            <a:spAutoFit/>
          </a:bodyPr>
          <a:lstStyle/>
          <a:p>
            <a:pPr algn="ctr" defTabSz="1827993">
              <a:lnSpc>
                <a:spcPct val="90000"/>
              </a:lnSpc>
              <a:spcAft>
                <a:spcPts val="1200"/>
              </a:spcAft>
              <a:defRPr/>
            </a:pPr>
            <a:r>
              <a:rPr lang="en-US" sz="2399">
                <a:solidFill>
                  <a:srgbClr val="282828"/>
                </a:solidFill>
                <a:latin typeface="Segoe UI"/>
              </a:rPr>
              <a:t>Action items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29BCFE7B-794C-1C4F-8E32-9D3B959B582E}"/>
              </a:ext>
            </a:extLst>
          </p:cNvPr>
          <p:cNvSpPr txBox="1"/>
          <p:nvPr/>
        </p:nvSpPr>
        <p:spPr>
          <a:xfrm>
            <a:off x="1461725" y="6717276"/>
            <a:ext cx="2226332" cy="516860"/>
          </a:xfrm>
          <a:prstGeom prst="rect">
            <a:avLst/>
          </a:prstGeom>
          <a:noFill/>
        </p:spPr>
        <p:txBody>
          <a:bodyPr wrap="square" lIns="182806" tIns="91402" rIns="182806" bIns="91402" rtlCol="0">
            <a:spAutoFit/>
          </a:bodyPr>
          <a:lstStyle/>
          <a:p>
            <a:pPr algn="ctr" defTabSz="1827993">
              <a:lnSpc>
                <a:spcPct val="90000"/>
              </a:lnSpc>
              <a:spcAft>
                <a:spcPts val="1200"/>
              </a:spcAft>
              <a:defRPr/>
            </a:pPr>
            <a:r>
              <a:rPr lang="en-US" sz="2399" dirty="0">
                <a:solidFill>
                  <a:srgbClr val="282828"/>
                </a:solidFill>
                <a:latin typeface="Segoe UI"/>
              </a:rPr>
              <a:t>People</a:t>
            </a:r>
          </a:p>
        </p:txBody>
      </p:sp>
      <p:sp>
        <p:nvSpPr>
          <p:cNvPr id="102" name="Freeform 5">
            <a:extLst>
              <a:ext uri="{FF2B5EF4-FFF2-40B4-BE49-F238E27FC236}">
                <a16:creationId xmlns:a16="http://schemas.microsoft.com/office/drawing/2014/main" id="{258F7928-2865-4F41-B31E-9A57D137F295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2304584" y="6127894"/>
            <a:ext cx="540615" cy="457017"/>
          </a:xfrm>
          <a:custGeom>
            <a:avLst/>
            <a:gdLst>
              <a:gd name="T0" fmla="*/ 110 w 349"/>
              <a:gd name="T1" fmla="*/ 142 h 296"/>
              <a:gd name="T2" fmla="*/ 174 w 349"/>
              <a:gd name="T3" fmla="*/ 78 h 296"/>
              <a:gd name="T4" fmla="*/ 238 w 349"/>
              <a:gd name="T5" fmla="*/ 142 h 296"/>
              <a:gd name="T6" fmla="*/ 174 w 349"/>
              <a:gd name="T7" fmla="*/ 206 h 296"/>
              <a:gd name="T8" fmla="*/ 110 w 349"/>
              <a:gd name="T9" fmla="*/ 142 h 296"/>
              <a:gd name="T10" fmla="*/ 264 w 349"/>
              <a:gd name="T11" fmla="*/ 296 h 296"/>
              <a:gd name="T12" fmla="*/ 174 w 349"/>
              <a:gd name="T13" fmla="*/ 207 h 296"/>
              <a:gd name="T14" fmla="*/ 85 w 349"/>
              <a:gd name="T15" fmla="*/ 296 h 296"/>
              <a:gd name="T16" fmla="*/ 56 w 349"/>
              <a:gd name="T17" fmla="*/ 80 h 296"/>
              <a:gd name="T18" fmla="*/ 96 w 349"/>
              <a:gd name="T19" fmla="*/ 40 h 296"/>
              <a:gd name="T20" fmla="*/ 56 w 349"/>
              <a:gd name="T21" fmla="*/ 0 h 296"/>
              <a:gd name="T22" fmla="*/ 16 w 349"/>
              <a:gd name="T23" fmla="*/ 40 h 296"/>
              <a:gd name="T24" fmla="*/ 56 w 349"/>
              <a:gd name="T25" fmla="*/ 80 h 296"/>
              <a:gd name="T26" fmla="*/ 111 w 349"/>
              <a:gd name="T27" fmla="*/ 136 h 296"/>
              <a:gd name="T28" fmla="*/ 56 w 349"/>
              <a:gd name="T29" fmla="*/ 81 h 296"/>
              <a:gd name="T30" fmla="*/ 0 w 349"/>
              <a:gd name="T31" fmla="*/ 136 h 296"/>
              <a:gd name="T32" fmla="*/ 293 w 349"/>
              <a:gd name="T33" fmla="*/ 80 h 296"/>
              <a:gd name="T34" fmla="*/ 333 w 349"/>
              <a:gd name="T35" fmla="*/ 40 h 296"/>
              <a:gd name="T36" fmla="*/ 293 w 349"/>
              <a:gd name="T37" fmla="*/ 0 h 296"/>
              <a:gd name="T38" fmla="*/ 253 w 349"/>
              <a:gd name="T39" fmla="*/ 40 h 296"/>
              <a:gd name="T40" fmla="*/ 293 w 349"/>
              <a:gd name="T41" fmla="*/ 80 h 296"/>
              <a:gd name="T42" fmla="*/ 349 w 349"/>
              <a:gd name="T43" fmla="*/ 136 h 296"/>
              <a:gd name="T44" fmla="*/ 293 w 349"/>
              <a:gd name="T45" fmla="*/ 81 h 296"/>
              <a:gd name="T46" fmla="*/ 237 w 349"/>
              <a:gd name="T47" fmla="*/ 136 h 2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349" h="296">
                <a:moveTo>
                  <a:pt x="110" y="142"/>
                </a:moveTo>
                <a:cubicBezTo>
                  <a:pt x="110" y="107"/>
                  <a:pt x="139" y="78"/>
                  <a:pt x="174" y="78"/>
                </a:cubicBezTo>
                <a:cubicBezTo>
                  <a:pt x="210" y="78"/>
                  <a:pt x="238" y="107"/>
                  <a:pt x="238" y="142"/>
                </a:cubicBezTo>
                <a:cubicBezTo>
                  <a:pt x="238" y="177"/>
                  <a:pt x="210" y="206"/>
                  <a:pt x="174" y="206"/>
                </a:cubicBezTo>
                <a:cubicBezTo>
                  <a:pt x="139" y="206"/>
                  <a:pt x="110" y="177"/>
                  <a:pt x="110" y="142"/>
                </a:cubicBezTo>
                <a:close/>
                <a:moveTo>
                  <a:pt x="264" y="296"/>
                </a:moveTo>
                <a:cubicBezTo>
                  <a:pt x="264" y="247"/>
                  <a:pt x="224" y="207"/>
                  <a:pt x="174" y="207"/>
                </a:cubicBezTo>
                <a:cubicBezTo>
                  <a:pt x="125" y="207"/>
                  <a:pt x="85" y="247"/>
                  <a:pt x="85" y="296"/>
                </a:cubicBezTo>
                <a:moveTo>
                  <a:pt x="56" y="80"/>
                </a:moveTo>
                <a:cubicBezTo>
                  <a:pt x="78" y="80"/>
                  <a:pt x="96" y="62"/>
                  <a:pt x="96" y="40"/>
                </a:cubicBezTo>
                <a:cubicBezTo>
                  <a:pt x="96" y="18"/>
                  <a:pt x="78" y="0"/>
                  <a:pt x="56" y="0"/>
                </a:cubicBezTo>
                <a:cubicBezTo>
                  <a:pt x="34" y="0"/>
                  <a:pt x="16" y="18"/>
                  <a:pt x="16" y="40"/>
                </a:cubicBezTo>
                <a:cubicBezTo>
                  <a:pt x="16" y="62"/>
                  <a:pt x="34" y="80"/>
                  <a:pt x="56" y="80"/>
                </a:cubicBezTo>
                <a:close/>
                <a:moveTo>
                  <a:pt x="111" y="136"/>
                </a:moveTo>
                <a:cubicBezTo>
                  <a:pt x="111" y="106"/>
                  <a:pt x="86" y="81"/>
                  <a:pt x="56" y="81"/>
                </a:cubicBezTo>
                <a:cubicBezTo>
                  <a:pt x="25" y="81"/>
                  <a:pt x="0" y="106"/>
                  <a:pt x="0" y="136"/>
                </a:cubicBezTo>
                <a:moveTo>
                  <a:pt x="293" y="80"/>
                </a:moveTo>
                <a:cubicBezTo>
                  <a:pt x="315" y="80"/>
                  <a:pt x="333" y="62"/>
                  <a:pt x="333" y="40"/>
                </a:cubicBezTo>
                <a:cubicBezTo>
                  <a:pt x="333" y="18"/>
                  <a:pt x="315" y="0"/>
                  <a:pt x="293" y="0"/>
                </a:cubicBezTo>
                <a:cubicBezTo>
                  <a:pt x="271" y="0"/>
                  <a:pt x="253" y="18"/>
                  <a:pt x="253" y="40"/>
                </a:cubicBezTo>
                <a:cubicBezTo>
                  <a:pt x="253" y="62"/>
                  <a:pt x="271" y="80"/>
                  <a:pt x="293" y="80"/>
                </a:cubicBezTo>
                <a:close/>
                <a:moveTo>
                  <a:pt x="349" y="136"/>
                </a:moveTo>
                <a:cubicBezTo>
                  <a:pt x="349" y="106"/>
                  <a:pt x="324" y="81"/>
                  <a:pt x="293" y="81"/>
                </a:cubicBezTo>
                <a:cubicBezTo>
                  <a:pt x="262" y="81"/>
                  <a:pt x="237" y="106"/>
                  <a:pt x="237" y="136"/>
                </a:cubicBezTo>
              </a:path>
            </a:pathLst>
          </a:custGeom>
          <a:noFill/>
          <a:ln w="19050" cap="flat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82806" tIns="91402" rIns="182806" bIns="91402" numCol="1" anchor="t" anchorCtr="0" compatLnSpc="1">
            <a:prstTxWarp prst="textNoShape">
              <a:avLst/>
            </a:prstTxWarp>
          </a:bodyPr>
          <a:lstStyle/>
          <a:p>
            <a:pPr defTabSz="1827993">
              <a:defRPr/>
            </a:pPr>
            <a:endParaRPr lang="en-US" sz="2399">
              <a:solidFill>
                <a:srgbClr val="6C6E6C"/>
              </a:solidFill>
              <a:latin typeface="Segoe UI"/>
            </a:endParaRPr>
          </a:p>
        </p:txBody>
      </p:sp>
      <p:sp>
        <p:nvSpPr>
          <p:cNvPr id="105" name="Freeform 5">
            <a:extLst>
              <a:ext uri="{FF2B5EF4-FFF2-40B4-BE49-F238E27FC236}">
                <a16:creationId xmlns:a16="http://schemas.microsoft.com/office/drawing/2014/main" id="{E02DBA3C-5089-1A4C-96B5-6BB30A843AEB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2432029" y="7881859"/>
            <a:ext cx="285724" cy="457017"/>
          </a:xfrm>
          <a:custGeom>
            <a:avLst/>
            <a:gdLst>
              <a:gd name="T0" fmla="*/ 2132 w 2244"/>
              <a:gd name="T1" fmla="*/ 1570 h 3590"/>
              <a:gd name="T2" fmla="*/ 1122 w 2244"/>
              <a:gd name="T3" fmla="*/ 3590 h 3590"/>
              <a:gd name="T4" fmla="*/ 112 w 2244"/>
              <a:gd name="T5" fmla="*/ 1570 h 3590"/>
              <a:gd name="T6" fmla="*/ 0 w 2244"/>
              <a:gd name="T7" fmla="*/ 1122 h 3590"/>
              <a:gd name="T8" fmla="*/ 1122 w 2244"/>
              <a:gd name="T9" fmla="*/ 0 h 3590"/>
              <a:gd name="T10" fmla="*/ 2244 w 2244"/>
              <a:gd name="T11" fmla="*/ 1122 h 3590"/>
              <a:gd name="T12" fmla="*/ 2132 w 2244"/>
              <a:gd name="T13" fmla="*/ 1570 h 3590"/>
              <a:gd name="T14" fmla="*/ 1122 w 2244"/>
              <a:gd name="T15" fmla="*/ 504 h 3590"/>
              <a:gd name="T16" fmla="*/ 501 w 2244"/>
              <a:gd name="T17" fmla="*/ 1125 h 3590"/>
              <a:gd name="T18" fmla="*/ 1122 w 2244"/>
              <a:gd name="T19" fmla="*/ 1746 h 3590"/>
              <a:gd name="T20" fmla="*/ 1743 w 2244"/>
              <a:gd name="T21" fmla="*/ 1125 h 3590"/>
              <a:gd name="T22" fmla="*/ 1122 w 2244"/>
              <a:gd name="T23" fmla="*/ 504 h 35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244" h="3590">
                <a:moveTo>
                  <a:pt x="2132" y="1570"/>
                </a:moveTo>
                <a:cubicBezTo>
                  <a:pt x="1122" y="3590"/>
                  <a:pt x="1122" y="3590"/>
                  <a:pt x="1122" y="3590"/>
                </a:cubicBezTo>
                <a:cubicBezTo>
                  <a:pt x="112" y="1570"/>
                  <a:pt x="112" y="1570"/>
                  <a:pt x="112" y="1570"/>
                </a:cubicBezTo>
                <a:cubicBezTo>
                  <a:pt x="41" y="1432"/>
                  <a:pt x="0" y="1281"/>
                  <a:pt x="0" y="1122"/>
                </a:cubicBezTo>
                <a:cubicBezTo>
                  <a:pt x="0" y="502"/>
                  <a:pt x="502" y="0"/>
                  <a:pt x="1122" y="0"/>
                </a:cubicBezTo>
                <a:cubicBezTo>
                  <a:pt x="1742" y="0"/>
                  <a:pt x="2244" y="502"/>
                  <a:pt x="2244" y="1122"/>
                </a:cubicBezTo>
                <a:cubicBezTo>
                  <a:pt x="2244" y="1281"/>
                  <a:pt x="2203" y="1432"/>
                  <a:pt x="2132" y="1570"/>
                </a:cubicBezTo>
                <a:close/>
                <a:moveTo>
                  <a:pt x="1122" y="504"/>
                </a:moveTo>
                <a:cubicBezTo>
                  <a:pt x="779" y="504"/>
                  <a:pt x="501" y="782"/>
                  <a:pt x="501" y="1125"/>
                </a:cubicBezTo>
                <a:cubicBezTo>
                  <a:pt x="501" y="1468"/>
                  <a:pt x="779" y="1746"/>
                  <a:pt x="1122" y="1746"/>
                </a:cubicBezTo>
                <a:cubicBezTo>
                  <a:pt x="1465" y="1746"/>
                  <a:pt x="1743" y="1468"/>
                  <a:pt x="1743" y="1125"/>
                </a:cubicBezTo>
                <a:cubicBezTo>
                  <a:pt x="1743" y="782"/>
                  <a:pt x="1465" y="504"/>
                  <a:pt x="1122" y="504"/>
                </a:cubicBezTo>
                <a:close/>
              </a:path>
            </a:pathLst>
          </a:custGeom>
          <a:noFill/>
          <a:ln w="19050" cap="flat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82806" tIns="91402" rIns="182806" bIns="91402" numCol="1" anchor="t" anchorCtr="0" compatLnSpc="1">
            <a:prstTxWarp prst="textNoShape">
              <a:avLst/>
            </a:prstTxWarp>
          </a:bodyPr>
          <a:lstStyle/>
          <a:p>
            <a:pPr defTabSz="1864660">
              <a:defRPr/>
            </a:pPr>
            <a:endParaRPr lang="en-US" sz="2399">
              <a:solidFill>
                <a:srgbClr val="6C6E6C"/>
              </a:solidFill>
              <a:latin typeface="Segoe UI"/>
            </a:endParaRPr>
          </a:p>
        </p:txBody>
      </p:sp>
      <p:sp>
        <p:nvSpPr>
          <p:cNvPr id="108" name="document_3">
            <a:extLst>
              <a:ext uri="{FF2B5EF4-FFF2-40B4-BE49-F238E27FC236}">
                <a16:creationId xmlns:a16="http://schemas.microsoft.com/office/drawing/2014/main" id="{4B8B8D4B-D576-074E-BAB7-4A782EF3BFAA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2377541" y="9487565"/>
            <a:ext cx="394697" cy="457017"/>
          </a:xfrm>
          <a:custGeom>
            <a:avLst/>
            <a:gdLst>
              <a:gd name="T0" fmla="*/ 54 w 288"/>
              <a:gd name="T1" fmla="*/ 334 h 334"/>
              <a:gd name="T2" fmla="*/ 237 w 288"/>
              <a:gd name="T3" fmla="*/ 334 h 334"/>
              <a:gd name="T4" fmla="*/ 288 w 288"/>
              <a:gd name="T5" fmla="*/ 283 h 334"/>
              <a:gd name="T6" fmla="*/ 102 w 288"/>
              <a:gd name="T7" fmla="*/ 283 h 334"/>
              <a:gd name="T8" fmla="*/ 51 w 288"/>
              <a:gd name="T9" fmla="*/ 334 h 334"/>
              <a:gd name="T10" fmla="*/ 0 w 288"/>
              <a:gd name="T11" fmla="*/ 283 h 334"/>
              <a:gd name="T12" fmla="*/ 0 w 288"/>
              <a:gd name="T13" fmla="*/ 0 h 334"/>
              <a:gd name="T14" fmla="*/ 256 w 288"/>
              <a:gd name="T15" fmla="*/ 0 h 334"/>
              <a:gd name="T16" fmla="*/ 256 w 288"/>
              <a:gd name="T17" fmla="*/ 282 h 334"/>
              <a:gd name="T18" fmla="*/ 90 w 288"/>
              <a:gd name="T19" fmla="*/ 76 h 334"/>
              <a:gd name="T20" fmla="*/ 220 w 288"/>
              <a:gd name="T21" fmla="*/ 76 h 334"/>
              <a:gd name="T22" fmla="*/ 38 w 288"/>
              <a:gd name="T23" fmla="*/ 76 h 334"/>
              <a:gd name="T24" fmla="*/ 64 w 288"/>
              <a:gd name="T25" fmla="*/ 76 h 334"/>
              <a:gd name="T26" fmla="*/ 90 w 288"/>
              <a:gd name="T27" fmla="*/ 153 h 334"/>
              <a:gd name="T28" fmla="*/ 220 w 288"/>
              <a:gd name="T29" fmla="*/ 153 h 334"/>
              <a:gd name="T30" fmla="*/ 38 w 288"/>
              <a:gd name="T31" fmla="*/ 153 h 334"/>
              <a:gd name="T32" fmla="*/ 64 w 288"/>
              <a:gd name="T33" fmla="*/ 153 h 334"/>
              <a:gd name="T34" fmla="*/ 90 w 288"/>
              <a:gd name="T35" fmla="*/ 230 h 334"/>
              <a:gd name="T36" fmla="*/ 220 w 288"/>
              <a:gd name="T37" fmla="*/ 230 h 334"/>
              <a:gd name="T38" fmla="*/ 38 w 288"/>
              <a:gd name="T39" fmla="*/ 230 h 334"/>
              <a:gd name="T40" fmla="*/ 64 w 288"/>
              <a:gd name="T41" fmla="*/ 230 h 3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288" h="334">
                <a:moveTo>
                  <a:pt x="54" y="334"/>
                </a:moveTo>
                <a:cubicBezTo>
                  <a:pt x="237" y="334"/>
                  <a:pt x="237" y="334"/>
                  <a:pt x="237" y="334"/>
                </a:cubicBezTo>
                <a:cubicBezTo>
                  <a:pt x="265" y="334"/>
                  <a:pt x="288" y="311"/>
                  <a:pt x="288" y="283"/>
                </a:cubicBezTo>
                <a:cubicBezTo>
                  <a:pt x="102" y="283"/>
                  <a:pt x="102" y="283"/>
                  <a:pt x="102" y="283"/>
                </a:cubicBezTo>
                <a:cubicBezTo>
                  <a:pt x="102" y="311"/>
                  <a:pt x="79" y="334"/>
                  <a:pt x="51" y="334"/>
                </a:cubicBezTo>
                <a:cubicBezTo>
                  <a:pt x="23" y="334"/>
                  <a:pt x="0" y="311"/>
                  <a:pt x="0" y="283"/>
                </a:cubicBezTo>
                <a:cubicBezTo>
                  <a:pt x="0" y="0"/>
                  <a:pt x="0" y="0"/>
                  <a:pt x="0" y="0"/>
                </a:cubicBezTo>
                <a:cubicBezTo>
                  <a:pt x="256" y="0"/>
                  <a:pt x="256" y="0"/>
                  <a:pt x="256" y="0"/>
                </a:cubicBezTo>
                <a:cubicBezTo>
                  <a:pt x="256" y="282"/>
                  <a:pt x="256" y="282"/>
                  <a:pt x="256" y="282"/>
                </a:cubicBezTo>
                <a:moveTo>
                  <a:pt x="90" y="76"/>
                </a:moveTo>
                <a:cubicBezTo>
                  <a:pt x="220" y="76"/>
                  <a:pt x="220" y="76"/>
                  <a:pt x="220" y="76"/>
                </a:cubicBezTo>
                <a:moveTo>
                  <a:pt x="38" y="76"/>
                </a:moveTo>
                <a:cubicBezTo>
                  <a:pt x="64" y="76"/>
                  <a:pt x="64" y="76"/>
                  <a:pt x="64" y="76"/>
                </a:cubicBezTo>
                <a:moveTo>
                  <a:pt x="90" y="153"/>
                </a:moveTo>
                <a:cubicBezTo>
                  <a:pt x="220" y="153"/>
                  <a:pt x="220" y="153"/>
                  <a:pt x="220" y="153"/>
                </a:cubicBezTo>
                <a:moveTo>
                  <a:pt x="38" y="153"/>
                </a:moveTo>
                <a:cubicBezTo>
                  <a:pt x="64" y="153"/>
                  <a:pt x="64" y="153"/>
                  <a:pt x="64" y="153"/>
                </a:cubicBezTo>
                <a:moveTo>
                  <a:pt x="90" y="230"/>
                </a:moveTo>
                <a:cubicBezTo>
                  <a:pt x="220" y="230"/>
                  <a:pt x="220" y="230"/>
                  <a:pt x="220" y="230"/>
                </a:cubicBezTo>
                <a:moveTo>
                  <a:pt x="38" y="230"/>
                </a:moveTo>
                <a:cubicBezTo>
                  <a:pt x="64" y="230"/>
                  <a:pt x="64" y="230"/>
                  <a:pt x="64" y="230"/>
                </a:cubicBezTo>
              </a:path>
            </a:pathLst>
          </a:custGeom>
          <a:noFill/>
          <a:ln w="19050" cap="flat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82806" tIns="91402" rIns="182806" bIns="91402" numCol="1" anchor="t" anchorCtr="0" compatLnSpc="1">
            <a:prstTxWarp prst="textNoShape">
              <a:avLst/>
            </a:prstTxWarp>
          </a:bodyPr>
          <a:lstStyle/>
          <a:p>
            <a:pPr defTabSz="1827993">
              <a:defRPr/>
            </a:pPr>
            <a:endParaRPr lang="en-US" sz="2399">
              <a:solidFill>
                <a:srgbClr val="6C6E6C"/>
              </a:solidFill>
              <a:latin typeface="Segoe UI"/>
            </a:endParaRPr>
          </a:p>
        </p:txBody>
      </p:sp>
      <p:sp>
        <p:nvSpPr>
          <p:cNvPr id="111" name="check">
            <a:extLst>
              <a:ext uri="{FF2B5EF4-FFF2-40B4-BE49-F238E27FC236}">
                <a16:creationId xmlns:a16="http://schemas.microsoft.com/office/drawing/2014/main" id="{9378A689-99DB-324B-8CB2-CA3B63CA0848}"/>
              </a:ext>
            </a:extLst>
          </p:cNvPr>
          <p:cNvSpPr>
            <a:spLocks noChangeAspect="1"/>
          </p:cNvSpPr>
          <p:nvPr/>
        </p:nvSpPr>
        <p:spPr bwMode="auto">
          <a:xfrm>
            <a:off x="2290115" y="11182132"/>
            <a:ext cx="569552" cy="402175"/>
          </a:xfrm>
          <a:custGeom>
            <a:avLst/>
            <a:gdLst>
              <a:gd name="T0" fmla="*/ 245 w 245"/>
              <a:gd name="T1" fmla="*/ 0 h 173"/>
              <a:gd name="T2" fmla="*/ 73 w 245"/>
              <a:gd name="T3" fmla="*/ 173 h 173"/>
              <a:gd name="T4" fmla="*/ 0 w 245"/>
              <a:gd name="T5" fmla="*/ 101 h 1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45" h="173">
                <a:moveTo>
                  <a:pt x="245" y="0"/>
                </a:moveTo>
                <a:lnTo>
                  <a:pt x="73" y="173"/>
                </a:lnTo>
                <a:lnTo>
                  <a:pt x="0" y="101"/>
                </a:lnTo>
              </a:path>
            </a:pathLst>
          </a:custGeom>
          <a:noFill/>
          <a:ln w="19050" cap="flat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82806" tIns="91402" rIns="182806" bIns="91402" numCol="1" anchor="t" anchorCtr="0" compatLnSpc="1">
            <a:prstTxWarp prst="textNoShape">
              <a:avLst/>
            </a:prstTxWarp>
          </a:bodyPr>
          <a:lstStyle/>
          <a:p>
            <a:pPr defTabSz="1827993">
              <a:defRPr/>
            </a:pPr>
            <a:endParaRPr lang="en-US" sz="2399">
              <a:solidFill>
                <a:srgbClr val="6C6E6C"/>
              </a:solidFill>
              <a:latin typeface="Segoe UI"/>
            </a:endParaRP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3F63FC18-E36B-5940-AF87-1D6C5FFA6D4E}"/>
              </a:ext>
            </a:extLst>
          </p:cNvPr>
          <p:cNvSpPr txBox="1"/>
          <p:nvPr/>
        </p:nvSpPr>
        <p:spPr>
          <a:xfrm>
            <a:off x="5306366" y="6717275"/>
            <a:ext cx="2226332" cy="516860"/>
          </a:xfrm>
          <a:prstGeom prst="rect">
            <a:avLst/>
          </a:prstGeom>
          <a:noFill/>
        </p:spPr>
        <p:txBody>
          <a:bodyPr wrap="square" lIns="182806" tIns="91402" rIns="182806" bIns="91402" rtlCol="0">
            <a:spAutoFit/>
          </a:bodyPr>
          <a:lstStyle/>
          <a:p>
            <a:pPr algn="ctr" defTabSz="1827993">
              <a:lnSpc>
                <a:spcPct val="90000"/>
              </a:lnSpc>
              <a:spcAft>
                <a:spcPts val="1200"/>
              </a:spcAft>
              <a:defRPr/>
            </a:pPr>
            <a:r>
              <a:rPr lang="en-US" sz="2399">
                <a:solidFill>
                  <a:srgbClr val="282828"/>
                </a:solidFill>
                <a:latin typeface="Segoe UI"/>
              </a:rPr>
              <a:t>Group chat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5A94CFC4-2580-1543-935E-CE1E0396486B}"/>
              </a:ext>
            </a:extLst>
          </p:cNvPr>
          <p:cNvSpPr txBox="1"/>
          <p:nvPr/>
        </p:nvSpPr>
        <p:spPr>
          <a:xfrm>
            <a:off x="5144679" y="8472959"/>
            <a:ext cx="2549710" cy="516860"/>
          </a:xfrm>
          <a:prstGeom prst="rect">
            <a:avLst/>
          </a:prstGeom>
          <a:noFill/>
        </p:spPr>
        <p:txBody>
          <a:bodyPr wrap="square" lIns="182806" tIns="91402" rIns="182806" bIns="91402" rtlCol="0">
            <a:spAutoFit/>
          </a:bodyPr>
          <a:lstStyle/>
          <a:p>
            <a:pPr algn="ctr" defTabSz="1827993">
              <a:lnSpc>
                <a:spcPct val="90000"/>
              </a:lnSpc>
              <a:spcAft>
                <a:spcPts val="1200"/>
              </a:spcAft>
              <a:defRPr/>
            </a:pPr>
            <a:r>
              <a:rPr lang="en-US" sz="2399">
                <a:solidFill>
                  <a:srgbClr val="282828"/>
                </a:solidFill>
                <a:latin typeface="Segoe UI"/>
              </a:rPr>
              <a:t>Audio stream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11C65B0E-E39C-4545-B375-C4CE2FAA1AAA}"/>
              </a:ext>
            </a:extLst>
          </p:cNvPr>
          <p:cNvSpPr txBox="1"/>
          <p:nvPr/>
        </p:nvSpPr>
        <p:spPr>
          <a:xfrm>
            <a:off x="4730503" y="10004926"/>
            <a:ext cx="3398373" cy="516860"/>
          </a:xfrm>
          <a:prstGeom prst="rect">
            <a:avLst/>
          </a:prstGeom>
          <a:noFill/>
        </p:spPr>
        <p:txBody>
          <a:bodyPr wrap="square" lIns="182806" tIns="91402" rIns="182806" bIns="91402" rtlCol="0">
            <a:spAutoFit/>
          </a:bodyPr>
          <a:lstStyle/>
          <a:p>
            <a:pPr algn="ctr" defTabSz="1827993">
              <a:lnSpc>
                <a:spcPct val="90000"/>
              </a:lnSpc>
              <a:spcAft>
                <a:spcPts val="1200"/>
              </a:spcAft>
              <a:defRPr/>
            </a:pPr>
            <a:r>
              <a:rPr lang="en-US" sz="2399" dirty="0">
                <a:solidFill>
                  <a:srgbClr val="282828"/>
                </a:solidFill>
                <a:latin typeface="Segoe UI"/>
              </a:rPr>
              <a:t>Video / Screen share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5D8797E2-6A8F-8142-BC28-4DA8AAB5C29C}"/>
              </a:ext>
            </a:extLst>
          </p:cNvPr>
          <p:cNvSpPr txBox="1"/>
          <p:nvPr/>
        </p:nvSpPr>
        <p:spPr>
          <a:xfrm>
            <a:off x="4818446" y="11702930"/>
            <a:ext cx="3202180" cy="516860"/>
          </a:xfrm>
          <a:prstGeom prst="rect">
            <a:avLst/>
          </a:prstGeom>
          <a:noFill/>
        </p:spPr>
        <p:txBody>
          <a:bodyPr wrap="square" lIns="182806" tIns="91402" rIns="182806" bIns="91402" rtlCol="0">
            <a:spAutoFit/>
          </a:bodyPr>
          <a:lstStyle/>
          <a:p>
            <a:pPr algn="ctr" defTabSz="1827993">
              <a:lnSpc>
                <a:spcPct val="90000"/>
              </a:lnSpc>
              <a:spcAft>
                <a:spcPts val="1200"/>
              </a:spcAft>
              <a:defRPr/>
            </a:pPr>
            <a:r>
              <a:rPr lang="en-US" sz="2399">
                <a:solidFill>
                  <a:srgbClr val="282828"/>
                </a:solidFill>
                <a:latin typeface="Segoe UI"/>
              </a:rPr>
              <a:t>Content presented</a:t>
            </a:r>
          </a:p>
        </p:txBody>
      </p:sp>
      <p:sp>
        <p:nvSpPr>
          <p:cNvPr id="114" name="speech_2">
            <a:extLst>
              <a:ext uri="{FF2B5EF4-FFF2-40B4-BE49-F238E27FC236}">
                <a16:creationId xmlns:a16="http://schemas.microsoft.com/office/drawing/2014/main" id="{5C016EAE-93FE-C84E-9873-6927EFD42ECD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6162312" y="6127894"/>
            <a:ext cx="514444" cy="457017"/>
          </a:xfrm>
          <a:custGeom>
            <a:avLst/>
            <a:gdLst>
              <a:gd name="T0" fmla="*/ 122 w 215"/>
              <a:gd name="T1" fmla="*/ 145 h 191"/>
              <a:gd name="T2" fmla="*/ 76 w 215"/>
              <a:gd name="T3" fmla="*/ 145 h 191"/>
              <a:gd name="T4" fmla="*/ 31 w 215"/>
              <a:gd name="T5" fmla="*/ 191 h 191"/>
              <a:gd name="T6" fmla="*/ 31 w 215"/>
              <a:gd name="T7" fmla="*/ 145 h 191"/>
              <a:gd name="T8" fmla="*/ 0 w 215"/>
              <a:gd name="T9" fmla="*/ 145 h 191"/>
              <a:gd name="T10" fmla="*/ 0 w 215"/>
              <a:gd name="T11" fmla="*/ 0 h 191"/>
              <a:gd name="T12" fmla="*/ 215 w 215"/>
              <a:gd name="T13" fmla="*/ 0 h 191"/>
              <a:gd name="T14" fmla="*/ 215 w 215"/>
              <a:gd name="T15" fmla="*/ 120 h 191"/>
              <a:gd name="T16" fmla="*/ 122 w 215"/>
              <a:gd name="T17" fmla="*/ 145 h 191"/>
              <a:gd name="T18" fmla="*/ 122 w 215"/>
              <a:gd name="T19" fmla="*/ 145 h 191"/>
              <a:gd name="T20" fmla="*/ 122 w 215"/>
              <a:gd name="T21" fmla="*/ 145 h 191"/>
              <a:gd name="T22" fmla="*/ 215 w 215"/>
              <a:gd name="T23" fmla="*/ 145 h 191"/>
              <a:gd name="T24" fmla="*/ 215 w 215"/>
              <a:gd name="T25" fmla="*/ 120 h 1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15" h="191">
                <a:moveTo>
                  <a:pt x="122" y="145"/>
                </a:moveTo>
                <a:lnTo>
                  <a:pt x="76" y="145"/>
                </a:lnTo>
                <a:lnTo>
                  <a:pt x="31" y="191"/>
                </a:lnTo>
                <a:lnTo>
                  <a:pt x="31" y="145"/>
                </a:lnTo>
                <a:lnTo>
                  <a:pt x="0" y="145"/>
                </a:lnTo>
                <a:lnTo>
                  <a:pt x="0" y="0"/>
                </a:lnTo>
                <a:lnTo>
                  <a:pt x="215" y="0"/>
                </a:lnTo>
                <a:lnTo>
                  <a:pt x="215" y="120"/>
                </a:lnTo>
                <a:moveTo>
                  <a:pt x="122" y="145"/>
                </a:moveTo>
                <a:lnTo>
                  <a:pt x="122" y="145"/>
                </a:lnTo>
                <a:moveTo>
                  <a:pt x="122" y="145"/>
                </a:moveTo>
                <a:lnTo>
                  <a:pt x="215" y="145"/>
                </a:lnTo>
                <a:lnTo>
                  <a:pt x="215" y="120"/>
                </a:lnTo>
              </a:path>
            </a:pathLst>
          </a:custGeom>
          <a:noFill/>
          <a:ln w="19050" cap="flat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82806" tIns="91402" rIns="182806" bIns="91402" numCol="1" anchor="t" anchorCtr="0" compatLnSpc="1">
            <a:prstTxWarp prst="textNoShape">
              <a:avLst/>
            </a:prstTxWarp>
          </a:bodyPr>
          <a:lstStyle/>
          <a:p>
            <a:pPr defTabSz="1827993">
              <a:defRPr/>
            </a:pPr>
            <a:endParaRPr lang="en-US" sz="2399">
              <a:solidFill>
                <a:srgbClr val="6C6E6C"/>
              </a:solidFill>
              <a:latin typeface="Segoe UI"/>
            </a:endParaRPr>
          </a:p>
        </p:txBody>
      </p:sp>
      <p:sp>
        <p:nvSpPr>
          <p:cNvPr id="117" name="Freeform 8">
            <a:extLst>
              <a:ext uri="{FF2B5EF4-FFF2-40B4-BE49-F238E27FC236}">
                <a16:creationId xmlns:a16="http://schemas.microsoft.com/office/drawing/2014/main" id="{BB0405D1-4D97-4E4F-BD1C-443ED1622026}"/>
              </a:ext>
            </a:extLst>
          </p:cNvPr>
          <p:cNvSpPr>
            <a:spLocks noChangeAspect="1"/>
          </p:cNvSpPr>
          <p:nvPr/>
        </p:nvSpPr>
        <p:spPr bwMode="auto">
          <a:xfrm>
            <a:off x="6191023" y="7881859"/>
            <a:ext cx="457017" cy="457017"/>
          </a:xfrm>
          <a:custGeom>
            <a:avLst/>
            <a:gdLst>
              <a:gd name="T0" fmla="*/ 174 w 175"/>
              <a:gd name="T1" fmla="*/ 137 h 175"/>
              <a:gd name="T2" fmla="*/ 160 w 175"/>
              <a:gd name="T3" fmla="*/ 123 h 175"/>
              <a:gd name="T4" fmla="*/ 130 w 175"/>
              <a:gd name="T5" fmla="*/ 115 h 175"/>
              <a:gd name="T6" fmla="*/ 106 w 175"/>
              <a:gd name="T7" fmla="*/ 128 h 175"/>
              <a:gd name="T8" fmla="*/ 106 w 175"/>
              <a:gd name="T9" fmla="*/ 131 h 175"/>
              <a:gd name="T10" fmla="*/ 68 w 175"/>
              <a:gd name="T11" fmla="*/ 107 h 175"/>
              <a:gd name="T12" fmla="*/ 44 w 175"/>
              <a:gd name="T13" fmla="*/ 69 h 175"/>
              <a:gd name="T14" fmla="*/ 47 w 175"/>
              <a:gd name="T15" fmla="*/ 68 h 175"/>
              <a:gd name="T16" fmla="*/ 60 w 175"/>
              <a:gd name="T17" fmla="*/ 45 h 175"/>
              <a:gd name="T18" fmla="*/ 52 w 175"/>
              <a:gd name="T19" fmla="*/ 14 h 175"/>
              <a:gd name="T20" fmla="*/ 38 w 175"/>
              <a:gd name="T21" fmla="*/ 1 h 175"/>
              <a:gd name="T22" fmla="*/ 21 w 175"/>
              <a:gd name="T23" fmla="*/ 1 h 175"/>
              <a:gd name="T24" fmla="*/ 5 w 175"/>
              <a:gd name="T25" fmla="*/ 10 h 175"/>
              <a:gd name="T26" fmla="*/ 0 w 175"/>
              <a:gd name="T27" fmla="*/ 23 h 175"/>
              <a:gd name="T28" fmla="*/ 0 w 175"/>
              <a:gd name="T29" fmla="*/ 23 h 175"/>
              <a:gd name="T30" fmla="*/ 44 w 175"/>
              <a:gd name="T31" fmla="*/ 131 h 175"/>
              <a:gd name="T32" fmla="*/ 44 w 175"/>
              <a:gd name="T33" fmla="*/ 131 h 175"/>
              <a:gd name="T34" fmla="*/ 152 w 175"/>
              <a:gd name="T35" fmla="*/ 175 h 175"/>
              <a:gd name="T36" fmla="*/ 152 w 175"/>
              <a:gd name="T37" fmla="*/ 175 h 175"/>
              <a:gd name="T38" fmla="*/ 165 w 175"/>
              <a:gd name="T39" fmla="*/ 170 h 175"/>
              <a:gd name="T40" fmla="*/ 174 w 175"/>
              <a:gd name="T41" fmla="*/ 154 h 175"/>
              <a:gd name="T42" fmla="*/ 174 w 175"/>
              <a:gd name="T43" fmla="*/ 137 h 1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75" h="175">
                <a:moveTo>
                  <a:pt x="174" y="137"/>
                </a:moveTo>
                <a:cubicBezTo>
                  <a:pt x="173" y="130"/>
                  <a:pt x="167" y="125"/>
                  <a:pt x="160" y="123"/>
                </a:cubicBezTo>
                <a:cubicBezTo>
                  <a:pt x="130" y="115"/>
                  <a:pt x="130" y="115"/>
                  <a:pt x="130" y="115"/>
                </a:cubicBezTo>
                <a:cubicBezTo>
                  <a:pt x="120" y="112"/>
                  <a:pt x="109" y="118"/>
                  <a:pt x="106" y="128"/>
                </a:cubicBezTo>
                <a:cubicBezTo>
                  <a:pt x="106" y="131"/>
                  <a:pt x="106" y="131"/>
                  <a:pt x="106" y="131"/>
                </a:cubicBezTo>
                <a:cubicBezTo>
                  <a:pt x="92" y="126"/>
                  <a:pt x="79" y="118"/>
                  <a:pt x="68" y="107"/>
                </a:cubicBezTo>
                <a:cubicBezTo>
                  <a:pt x="56" y="96"/>
                  <a:pt x="49" y="83"/>
                  <a:pt x="44" y="69"/>
                </a:cubicBezTo>
                <a:cubicBezTo>
                  <a:pt x="47" y="68"/>
                  <a:pt x="47" y="68"/>
                  <a:pt x="47" y="68"/>
                </a:cubicBezTo>
                <a:cubicBezTo>
                  <a:pt x="57" y="66"/>
                  <a:pt x="63" y="55"/>
                  <a:pt x="60" y="45"/>
                </a:cubicBezTo>
                <a:cubicBezTo>
                  <a:pt x="52" y="14"/>
                  <a:pt x="52" y="14"/>
                  <a:pt x="52" y="14"/>
                </a:cubicBezTo>
                <a:cubicBezTo>
                  <a:pt x="50" y="7"/>
                  <a:pt x="44" y="2"/>
                  <a:pt x="38" y="1"/>
                </a:cubicBezTo>
                <a:cubicBezTo>
                  <a:pt x="32" y="0"/>
                  <a:pt x="26" y="0"/>
                  <a:pt x="21" y="1"/>
                </a:cubicBezTo>
                <a:cubicBezTo>
                  <a:pt x="15" y="3"/>
                  <a:pt x="9" y="6"/>
                  <a:pt x="5" y="10"/>
                </a:cubicBezTo>
                <a:cubicBezTo>
                  <a:pt x="2" y="13"/>
                  <a:pt x="0" y="18"/>
                  <a:pt x="0" y="23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62"/>
                  <a:pt x="15" y="101"/>
                  <a:pt x="44" y="131"/>
                </a:cubicBezTo>
                <a:cubicBezTo>
                  <a:pt x="44" y="131"/>
                  <a:pt x="44" y="131"/>
                  <a:pt x="44" y="131"/>
                </a:cubicBezTo>
                <a:cubicBezTo>
                  <a:pt x="74" y="160"/>
                  <a:pt x="113" y="175"/>
                  <a:pt x="152" y="175"/>
                </a:cubicBezTo>
                <a:cubicBezTo>
                  <a:pt x="152" y="175"/>
                  <a:pt x="152" y="175"/>
                  <a:pt x="152" y="175"/>
                </a:cubicBezTo>
                <a:cubicBezTo>
                  <a:pt x="157" y="175"/>
                  <a:pt x="161" y="173"/>
                  <a:pt x="165" y="170"/>
                </a:cubicBezTo>
                <a:cubicBezTo>
                  <a:pt x="169" y="166"/>
                  <a:pt x="172" y="160"/>
                  <a:pt x="174" y="154"/>
                </a:cubicBezTo>
                <a:cubicBezTo>
                  <a:pt x="175" y="148"/>
                  <a:pt x="175" y="143"/>
                  <a:pt x="174" y="137"/>
                </a:cubicBezTo>
              </a:path>
            </a:pathLst>
          </a:custGeom>
          <a:noFill/>
          <a:ln w="19050">
            <a:solidFill>
              <a:schemeClr val="accent1"/>
            </a:solidFill>
            <a:round/>
            <a:headEnd/>
            <a:tailEnd/>
          </a:ln>
          <a:extLst/>
        </p:spPr>
        <p:txBody>
          <a:bodyPr vert="horz" wrap="square" lIns="182806" tIns="91402" rIns="182806" bIns="91402" numCol="1" anchor="t" anchorCtr="0" compatLnSpc="1">
            <a:prstTxWarp prst="textNoShape">
              <a:avLst/>
            </a:prstTxWarp>
          </a:bodyPr>
          <a:lstStyle/>
          <a:p>
            <a:pPr defTabSz="1827993">
              <a:defRPr/>
            </a:pPr>
            <a:endParaRPr lang="en-US" sz="2399">
              <a:solidFill>
                <a:srgbClr val="6C6E6C"/>
              </a:solidFill>
              <a:latin typeface="Segoe UI"/>
            </a:endParaRPr>
          </a:p>
        </p:txBody>
      </p:sp>
      <p:sp>
        <p:nvSpPr>
          <p:cNvPr id="120" name="Freeform 6">
            <a:extLst>
              <a:ext uri="{FF2B5EF4-FFF2-40B4-BE49-F238E27FC236}">
                <a16:creationId xmlns:a16="http://schemas.microsoft.com/office/drawing/2014/main" id="{B9297B01-52A7-5043-BD0A-B28F82E6B489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6089084" y="9542407"/>
            <a:ext cx="660896" cy="347334"/>
          </a:xfrm>
          <a:custGeom>
            <a:avLst/>
            <a:gdLst>
              <a:gd name="T0" fmla="*/ 140 w 205"/>
              <a:gd name="T1" fmla="*/ 85 h 108"/>
              <a:gd name="T2" fmla="*/ 140 w 205"/>
              <a:gd name="T3" fmla="*/ 24 h 108"/>
              <a:gd name="T4" fmla="*/ 141 w 205"/>
              <a:gd name="T5" fmla="*/ 23 h 108"/>
              <a:gd name="T6" fmla="*/ 140 w 205"/>
              <a:gd name="T7" fmla="*/ 22 h 108"/>
              <a:gd name="T8" fmla="*/ 126 w 205"/>
              <a:gd name="T9" fmla="*/ 5 h 108"/>
              <a:gd name="T10" fmla="*/ 125 w 205"/>
              <a:gd name="T11" fmla="*/ 4 h 108"/>
              <a:gd name="T12" fmla="*/ 75 w 205"/>
              <a:gd name="T13" fmla="*/ 0 h 108"/>
              <a:gd name="T14" fmla="*/ 74 w 205"/>
              <a:gd name="T15" fmla="*/ 0 h 108"/>
              <a:gd name="T16" fmla="*/ 23 w 205"/>
              <a:gd name="T17" fmla="*/ 5 h 108"/>
              <a:gd name="T18" fmla="*/ 20 w 205"/>
              <a:gd name="T19" fmla="*/ 5 h 108"/>
              <a:gd name="T20" fmla="*/ 7 w 205"/>
              <a:gd name="T21" fmla="*/ 16 h 108"/>
              <a:gd name="T22" fmla="*/ 7 w 205"/>
              <a:gd name="T23" fmla="*/ 18 h 108"/>
              <a:gd name="T24" fmla="*/ 0 w 205"/>
              <a:gd name="T25" fmla="*/ 54 h 108"/>
              <a:gd name="T26" fmla="*/ 7 w 205"/>
              <a:gd name="T27" fmla="*/ 90 h 108"/>
              <a:gd name="T28" fmla="*/ 7 w 205"/>
              <a:gd name="T29" fmla="*/ 93 h 108"/>
              <a:gd name="T30" fmla="*/ 21 w 205"/>
              <a:gd name="T31" fmla="*/ 104 h 108"/>
              <a:gd name="T32" fmla="*/ 22 w 205"/>
              <a:gd name="T33" fmla="*/ 104 h 108"/>
              <a:gd name="T34" fmla="*/ 74 w 205"/>
              <a:gd name="T35" fmla="*/ 108 h 108"/>
              <a:gd name="T36" fmla="*/ 75 w 205"/>
              <a:gd name="T37" fmla="*/ 108 h 108"/>
              <a:gd name="T38" fmla="*/ 125 w 205"/>
              <a:gd name="T39" fmla="*/ 104 h 108"/>
              <a:gd name="T40" fmla="*/ 126 w 205"/>
              <a:gd name="T41" fmla="*/ 104 h 108"/>
              <a:gd name="T42" fmla="*/ 140 w 205"/>
              <a:gd name="T43" fmla="*/ 87 h 108"/>
              <a:gd name="T44" fmla="*/ 141 w 205"/>
              <a:gd name="T45" fmla="*/ 86 h 108"/>
              <a:gd name="T46" fmla="*/ 140 w 205"/>
              <a:gd name="T47" fmla="*/ 85 h 108"/>
              <a:gd name="T48" fmla="*/ 205 w 205"/>
              <a:gd name="T49" fmla="*/ 87 h 108"/>
              <a:gd name="T50" fmla="*/ 205 w 205"/>
              <a:gd name="T51" fmla="*/ 87 h 108"/>
              <a:gd name="T52" fmla="*/ 201 w 205"/>
              <a:gd name="T53" fmla="*/ 94 h 108"/>
              <a:gd name="T54" fmla="*/ 193 w 205"/>
              <a:gd name="T55" fmla="*/ 94 h 108"/>
              <a:gd name="T56" fmla="*/ 193 w 205"/>
              <a:gd name="T57" fmla="*/ 94 h 108"/>
              <a:gd name="T58" fmla="*/ 157 w 205"/>
              <a:gd name="T59" fmla="*/ 73 h 108"/>
              <a:gd name="T60" fmla="*/ 157 w 205"/>
              <a:gd name="T61" fmla="*/ 36 h 108"/>
              <a:gd name="T62" fmla="*/ 193 w 205"/>
              <a:gd name="T63" fmla="*/ 15 h 108"/>
              <a:gd name="T64" fmla="*/ 193 w 205"/>
              <a:gd name="T65" fmla="*/ 15 h 108"/>
              <a:gd name="T66" fmla="*/ 193 w 205"/>
              <a:gd name="T67" fmla="*/ 15 h 108"/>
              <a:gd name="T68" fmla="*/ 193 w 205"/>
              <a:gd name="T69" fmla="*/ 15 h 108"/>
              <a:gd name="T70" fmla="*/ 193 w 205"/>
              <a:gd name="T71" fmla="*/ 15 h 108"/>
              <a:gd name="T72" fmla="*/ 204 w 205"/>
              <a:gd name="T73" fmla="*/ 18 h 108"/>
              <a:gd name="T74" fmla="*/ 205 w 205"/>
              <a:gd name="T75" fmla="*/ 22 h 108"/>
              <a:gd name="T76" fmla="*/ 205 w 205"/>
              <a:gd name="T77" fmla="*/ 22 h 108"/>
              <a:gd name="T78" fmla="*/ 205 w 205"/>
              <a:gd name="T79" fmla="*/ 87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205" h="108">
                <a:moveTo>
                  <a:pt x="140" y="85"/>
                </a:moveTo>
                <a:cubicBezTo>
                  <a:pt x="140" y="24"/>
                  <a:pt x="140" y="24"/>
                  <a:pt x="140" y="24"/>
                </a:cubicBezTo>
                <a:cubicBezTo>
                  <a:pt x="140" y="24"/>
                  <a:pt x="141" y="23"/>
                  <a:pt x="141" y="23"/>
                </a:cubicBezTo>
                <a:cubicBezTo>
                  <a:pt x="141" y="23"/>
                  <a:pt x="140" y="23"/>
                  <a:pt x="140" y="22"/>
                </a:cubicBezTo>
                <a:cubicBezTo>
                  <a:pt x="140" y="14"/>
                  <a:pt x="134" y="6"/>
                  <a:pt x="126" y="5"/>
                </a:cubicBezTo>
                <a:cubicBezTo>
                  <a:pt x="125" y="5"/>
                  <a:pt x="125" y="5"/>
                  <a:pt x="125" y="4"/>
                </a:cubicBezTo>
                <a:cubicBezTo>
                  <a:pt x="109" y="2"/>
                  <a:pt x="92" y="0"/>
                  <a:pt x="75" y="0"/>
                </a:cubicBezTo>
                <a:cubicBezTo>
                  <a:pt x="74" y="0"/>
                  <a:pt x="74" y="0"/>
                  <a:pt x="74" y="0"/>
                </a:cubicBezTo>
                <a:cubicBezTo>
                  <a:pt x="57" y="0"/>
                  <a:pt x="40" y="2"/>
                  <a:pt x="23" y="5"/>
                </a:cubicBezTo>
                <a:cubicBezTo>
                  <a:pt x="22" y="5"/>
                  <a:pt x="21" y="5"/>
                  <a:pt x="20" y="5"/>
                </a:cubicBezTo>
                <a:cubicBezTo>
                  <a:pt x="14" y="7"/>
                  <a:pt x="10" y="11"/>
                  <a:pt x="7" y="16"/>
                </a:cubicBezTo>
                <a:cubicBezTo>
                  <a:pt x="7" y="17"/>
                  <a:pt x="7" y="17"/>
                  <a:pt x="7" y="18"/>
                </a:cubicBezTo>
                <a:cubicBezTo>
                  <a:pt x="3" y="29"/>
                  <a:pt x="0" y="41"/>
                  <a:pt x="0" y="54"/>
                </a:cubicBezTo>
                <a:cubicBezTo>
                  <a:pt x="0" y="67"/>
                  <a:pt x="3" y="79"/>
                  <a:pt x="7" y="90"/>
                </a:cubicBezTo>
                <a:cubicBezTo>
                  <a:pt x="7" y="91"/>
                  <a:pt x="7" y="92"/>
                  <a:pt x="7" y="93"/>
                </a:cubicBezTo>
                <a:cubicBezTo>
                  <a:pt x="10" y="98"/>
                  <a:pt x="15" y="102"/>
                  <a:pt x="21" y="104"/>
                </a:cubicBezTo>
                <a:cubicBezTo>
                  <a:pt x="21" y="104"/>
                  <a:pt x="21" y="104"/>
                  <a:pt x="22" y="104"/>
                </a:cubicBezTo>
                <a:cubicBezTo>
                  <a:pt x="39" y="107"/>
                  <a:pt x="56" y="108"/>
                  <a:pt x="74" y="108"/>
                </a:cubicBezTo>
                <a:cubicBezTo>
                  <a:pt x="75" y="108"/>
                  <a:pt x="75" y="108"/>
                  <a:pt x="75" y="108"/>
                </a:cubicBezTo>
                <a:cubicBezTo>
                  <a:pt x="92" y="108"/>
                  <a:pt x="109" y="107"/>
                  <a:pt x="125" y="104"/>
                </a:cubicBezTo>
                <a:cubicBezTo>
                  <a:pt x="125" y="104"/>
                  <a:pt x="125" y="104"/>
                  <a:pt x="126" y="104"/>
                </a:cubicBezTo>
                <a:cubicBezTo>
                  <a:pt x="134" y="102"/>
                  <a:pt x="140" y="95"/>
                  <a:pt x="140" y="87"/>
                </a:cubicBezTo>
                <a:cubicBezTo>
                  <a:pt x="140" y="86"/>
                  <a:pt x="141" y="86"/>
                  <a:pt x="141" y="86"/>
                </a:cubicBezTo>
                <a:cubicBezTo>
                  <a:pt x="141" y="85"/>
                  <a:pt x="140" y="85"/>
                  <a:pt x="140" y="85"/>
                </a:cubicBezTo>
                <a:moveTo>
                  <a:pt x="205" y="87"/>
                </a:moveTo>
                <a:cubicBezTo>
                  <a:pt x="205" y="87"/>
                  <a:pt x="205" y="87"/>
                  <a:pt x="205" y="87"/>
                </a:cubicBezTo>
                <a:cubicBezTo>
                  <a:pt x="205" y="90"/>
                  <a:pt x="204" y="92"/>
                  <a:pt x="201" y="94"/>
                </a:cubicBezTo>
                <a:cubicBezTo>
                  <a:pt x="199" y="95"/>
                  <a:pt x="196" y="95"/>
                  <a:pt x="193" y="94"/>
                </a:cubicBezTo>
                <a:cubicBezTo>
                  <a:pt x="193" y="94"/>
                  <a:pt x="193" y="94"/>
                  <a:pt x="193" y="94"/>
                </a:cubicBezTo>
                <a:cubicBezTo>
                  <a:pt x="157" y="73"/>
                  <a:pt x="157" y="73"/>
                  <a:pt x="157" y="73"/>
                </a:cubicBezTo>
                <a:cubicBezTo>
                  <a:pt x="157" y="36"/>
                  <a:pt x="157" y="36"/>
                  <a:pt x="157" y="36"/>
                </a:cubicBezTo>
                <a:cubicBezTo>
                  <a:pt x="193" y="15"/>
                  <a:pt x="193" y="15"/>
                  <a:pt x="193" y="15"/>
                </a:cubicBezTo>
                <a:cubicBezTo>
                  <a:pt x="193" y="15"/>
                  <a:pt x="193" y="15"/>
                  <a:pt x="193" y="15"/>
                </a:cubicBezTo>
                <a:cubicBezTo>
                  <a:pt x="193" y="15"/>
                  <a:pt x="193" y="15"/>
                  <a:pt x="193" y="15"/>
                </a:cubicBezTo>
                <a:cubicBezTo>
                  <a:pt x="193" y="15"/>
                  <a:pt x="193" y="15"/>
                  <a:pt x="193" y="15"/>
                </a:cubicBezTo>
                <a:cubicBezTo>
                  <a:pt x="193" y="15"/>
                  <a:pt x="193" y="15"/>
                  <a:pt x="193" y="15"/>
                </a:cubicBezTo>
                <a:cubicBezTo>
                  <a:pt x="197" y="13"/>
                  <a:pt x="202" y="14"/>
                  <a:pt x="204" y="18"/>
                </a:cubicBezTo>
                <a:cubicBezTo>
                  <a:pt x="205" y="19"/>
                  <a:pt x="205" y="21"/>
                  <a:pt x="205" y="22"/>
                </a:cubicBezTo>
                <a:cubicBezTo>
                  <a:pt x="205" y="22"/>
                  <a:pt x="205" y="22"/>
                  <a:pt x="205" y="22"/>
                </a:cubicBezTo>
                <a:lnTo>
                  <a:pt x="205" y="87"/>
                </a:lnTo>
                <a:close/>
              </a:path>
            </a:pathLst>
          </a:custGeom>
          <a:solidFill>
            <a:srgbClr val="FFFFFF"/>
          </a:solidFill>
          <a:ln w="19050">
            <a:solidFill>
              <a:schemeClr val="accent1"/>
            </a:solidFill>
            <a:round/>
            <a:headEnd/>
            <a:tailEnd/>
          </a:ln>
          <a:extLst/>
        </p:spPr>
        <p:txBody>
          <a:bodyPr vert="horz" wrap="square" lIns="182806" tIns="91402" rIns="182806" bIns="91402" numCol="1" anchor="t" anchorCtr="0" compatLnSpc="1">
            <a:prstTxWarp prst="textNoShape">
              <a:avLst/>
            </a:prstTxWarp>
          </a:bodyPr>
          <a:lstStyle/>
          <a:p>
            <a:pPr defTabSz="1827993">
              <a:defRPr/>
            </a:pPr>
            <a:endParaRPr lang="en-US" sz="2399">
              <a:solidFill>
                <a:srgbClr val="6C6E6C"/>
              </a:solidFill>
              <a:latin typeface="Segoe UI"/>
            </a:endParaRPr>
          </a:p>
        </p:txBody>
      </p:sp>
      <p:grpSp>
        <p:nvGrpSpPr>
          <p:cNvPr id="123" name="Group 4">
            <a:extLst>
              <a:ext uri="{FF2B5EF4-FFF2-40B4-BE49-F238E27FC236}">
                <a16:creationId xmlns:a16="http://schemas.microsoft.com/office/drawing/2014/main" id="{572128C0-284C-2844-9A26-ADC90795CF94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6097781" y="11182132"/>
            <a:ext cx="643502" cy="457017"/>
            <a:chOff x="3794" y="2083"/>
            <a:chExt cx="245" cy="174"/>
          </a:xfrm>
        </p:grpSpPr>
        <p:sp>
          <p:nvSpPr>
            <p:cNvPr id="125" name="Rectangle 124">
              <a:extLst>
                <a:ext uri="{FF2B5EF4-FFF2-40B4-BE49-F238E27FC236}">
                  <a16:creationId xmlns:a16="http://schemas.microsoft.com/office/drawing/2014/main" id="{2DDB091C-09FA-814F-B836-301CB8F1BCE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94" y="2083"/>
              <a:ext cx="245" cy="138"/>
            </a:xfrm>
            <a:prstGeom prst="rect">
              <a:avLst/>
            </a:prstGeom>
            <a:noFill/>
            <a:ln w="19050" cap="rnd">
              <a:solidFill>
                <a:schemeClr val="accent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82806" tIns="91402" rIns="182806" bIns="91402" numCol="1" anchor="t" anchorCtr="0" compatLnSpc="1">
              <a:prstTxWarp prst="textNoShape">
                <a:avLst/>
              </a:prstTxWarp>
            </a:bodyPr>
            <a:lstStyle/>
            <a:p>
              <a:pPr defTabSz="1864660">
                <a:defRPr/>
              </a:pPr>
              <a:endParaRPr lang="en-US" sz="2399">
                <a:solidFill>
                  <a:srgbClr val="6C6E6C"/>
                </a:solidFill>
                <a:latin typeface="Segoe UI"/>
              </a:endParaRPr>
            </a:p>
          </p:txBody>
        </p:sp>
        <p:sp>
          <p:nvSpPr>
            <p:cNvPr id="126" name="Line 7">
              <a:extLst>
                <a:ext uri="{FF2B5EF4-FFF2-40B4-BE49-F238E27FC236}">
                  <a16:creationId xmlns:a16="http://schemas.microsoft.com/office/drawing/2014/main" id="{245E3EA8-4366-384F-B593-68A080C6D69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16" y="2221"/>
              <a:ext cx="0" cy="36"/>
            </a:xfrm>
            <a:prstGeom prst="line">
              <a:avLst/>
            </a:prstGeom>
            <a:noFill/>
            <a:ln w="19050" cap="rnd">
              <a:solidFill>
                <a:schemeClr val="accent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82806" tIns="91402" rIns="182806" bIns="91402" numCol="1" anchor="t" anchorCtr="0" compatLnSpc="1">
              <a:prstTxWarp prst="textNoShape">
                <a:avLst/>
              </a:prstTxWarp>
            </a:bodyPr>
            <a:lstStyle/>
            <a:p>
              <a:pPr defTabSz="1864660">
                <a:defRPr/>
              </a:pPr>
              <a:endParaRPr lang="en-US" sz="2399">
                <a:solidFill>
                  <a:srgbClr val="6C6E6C"/>
                </a:solidFill>
                <a:latin typeface="Segoe UI"/>
              </a:endParaRPr>
            </a:p>
          </p:txBody>
        </p:sp>
        <p:sp>
          <p:nvSpPr>
            <p:cNvPr id="127" name="Line 8">
              <a:extLst>
                <a:ext uri="{FF2B5EF4-FFF2-40B4-BE49-F238E27FC236}">
                  <a16:creationId xmlns:a16="http://schemas.microsoft.com/office/drawing/2014/main" id="{E88FCA06-C149-2C47-BC03-20EB972A2F0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874" y="2257"/>
              <a:ext cx="86" cy="0"/>
            </a:xfrm>
            <a:prstGeom prst="line">
              <a:avLst/>
            </a:prstGeom>
            <a:noFill/>
            <a:ln w="19050" cap="rnd">
              <a:solidFill>
                <a:schemeClr val="accent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82806" tIns="91402" rIns="182806" bIns="91402" numCol="1" anchor="t" anchorCtr="0" compatLnSpc="1">
              <a:prstTxWarp prst="textNoShape">
                <a:avLst/>
              </a:prstTxWarp>
            </a:bodyPr>
            <a:lstStyle/>
            <a:p>
              <a:pPr defTabSz="1864660">
                <a:defRPr/>
              </a:pPr>
              <a:endParaRPr lang="en-US" sz="2399">
                <a:solidFill>
                  <a:srgbClr val="6C6E6C"/>
                </a:solidFill>
                <a:latin typeface="Segoe UI"/>
              </a:endParaRPr>
            </a:p>
          </p:txBody>
        </p:sp>
      </p:grpSp>
      <p:sp>
        <p:nvSpPr>
          <p:cNvPr id="84" name="TextBox 83">
            <a:extLst>
              <a:ext uri="{FF2B5EF4-FFF2-40B4-BE49-F238E27FC236}">
                <a16:creationId xmlns:a16="http://schemas.microsoft.com/office/drawing/2014/main" id="{650912DD-64D3-9C4C-B09A-117593AB1DF6}"/>
              </a:ext>
            </a:extLst>
          </p:cNvPr>
          <p:cNvSpPr txBox="1"/>
          <p:nvPr/>
        </p:nvSpPr>
        <p:spPr>
          <a:xfrm>
            <a:off x="9078033" y="6717275"/>
            <a:ext cx="2226332" cy="516860"/>
          </a:xfrm>
          <a:prstGeom prst="rect">
            <a:avLst/>
          </a:prstGeom>
          <a:noFill/>
        </p:spPr>
        <p:txBody>
          <a:bodyPr wrap="square" lIns="182806" tIns="91402" rIns="182806" bIns="91402" rtlCol="0">
            <a:spAutoFit/>
          </a:bodyPr>
          <a:lstStyle/>
          <a:p>
            <a:pPr algn="ctr" defTabSz="1827993">
              <a:lnSpc>
                <a:spcPct val="90000"/>
              </a:lnSpc>
              <a:spcAft>
                <a:spcPts val="1200"/>
              </a:spcAft>
              <a:defRPr/>
            </a:pPr>
            <a:r>
              <a:rPr lang="en-US" sz="2399">
                <a:solidFill>
                  <a:srgbClr val="282828"/>
                </a:solidFill>
                <a:latin typeface="Segoe UI"/>
              </a:rPr>
              <a:t>Documents</a:t>
            </a:r>
          </a:p>
        </p:txBody>
      </p:sp>
      <p:sp>
        <p:nvSpPr>
          <p:cNvPr id="129" name="document">
            <a:extLst>
              <a:ext uri="{FF2B5EF4-FFF2-40B4-BE49-F238E27FC236}">
                <a16:creationId xmlns:a16="http://schemas.microsoft.com/office/drawing/2014/main" id="{0734E9CB-DB3D-E146-A06F-3A67AAB5EB0B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10023999" y="6127894"/>
            <a:ext cx="334401" cy="457017"/>
          </a:xfrm>
          <a:custGeom>
            <a:avLst/>
            <a:gdLst>
              <a:gd name="T0" fmla="*/ 48 w 180"/>
              <a:gd name="T1" fmla="*/ 0 h 246"/>
              <a:gd name="T2" fmla="*/ 97 w 180"/>
              <a:gd name="T3" fmla="*/ 0 h 246"/>
              <a:gd name="T4" fmla="*/ 180 w 180"/>
              <a:gd name="T5" fmla="*/ 82 h 246"/>
              <a:gd name="T6" fmla="*/ 180 w 180"/>
              <a:gd name="T7" fmla="*/ 246 h 246"/>
              <a:gd name="T8" fmla="*/ 0 w 180"/>
              <a:gd name="T9" fmla="*/ 246 h 246"/>
              <a:gd name="T10" fmla="*/ 0 w 180"/>
              <a:gd name="T11" fmla="*/ 0 h 246"/>
              <a:gd name="T12" fmla="*/ 48 w 180"/>
              <a:gd name="T13" fmla="*/ 0 h 246"/>
              <a:gd name="T14" fmla="*/ 97 w 180"/>
              <a:gd name="T15" fmla="*/ 0 h 246"/>
              <a:gd name="T16" fmla="*/ 97 w 180"/>
              <a:gd name="T17" fmla="*/ 82 h 246"/>
              <a:gd name="T18" fmla="*/ 180 w 180"/>
              <a:gd name="T19" fmla="*/ 82 h 2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80" h="246">
                <a:moveTo>
                  <a:pt x="48" y="0"/>
                </a:moveTo>
                <a:lnTo>
                  <a:pt x="97" y="0"/>
                </a:lnTo>
                <a:lnTo>
                  <a:pt x="180" y="82"/>
                </a:lnTo>
                <a:lnTo>
                  <a:pt x="180" y="246"/>
                </a:lnTo>
                <a:lnTo>
                  <a:pt x="0" y="246"/>
                </a:lnTo>
                <a:lnTo>
                  <a:pt x="0" y="0"/>
                </a:lnTo>
                <a:lnTo>
                  <a:pt x="48" y="0"/>
                </a:lnTo>
                <a:moveTo>
                  <a:pt x="97" y="0"/>
                </a:moveTo>
                <a:lnTo>
                  <a:pt x="97" y="82"/>
                </a:lnTo>
                <a:lnTo>
                  <a:pt x="180" y="82"/>
                </a:lnTo>
              </a:path>
            </a:pathLst>
          </a:custGeom>
          <a:noFill/>
          <a:ln w="19050" cap="flat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82806" tIns="91402" rIns="182806" bIns="91402" numCol="1" anchor="t" anchorCtr="0" compatLnSpc="1">
            <a:prstTxWarp prst="textNoShape">
              <a:avLst/>
            </a:prstTxWarp>
          </a:bodyPr>
          <a:lstStyle/>
          <a:p>
            <a:pPr defTabSz="1827993">
              <a:defRPr/>
            </a:pPr>
            <a:endParaRPr lang="en-US" sz="2399">
              <a:solidFill>
                <a:srgbClr val="6C6E6C"/>
              </a:solidFill>
              <a:latin typeface="Segoe UI"/>
            </a:endParaRP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346E405F-6375-8E41-8F90-B9DDF763E54F}"/>
              </a:ext>
            </a:extLst>
          </p:cNvPr>
          <p:cNvSpPr txBox="1"/>
          <p:nvPr/>
        </p:nvSpPr>
        <p:spPr>
          <a:xfrm>
            <a:off x="12942247" y="6717275"/>
            <a:ext cx="2226332" cy="516860"/>
          </a:xfrm>
          <a:prstGeom prst="rect">
            <a:avLst/>
          </a:prstGeom>
          <a:noFill/>
        </p:spPr>
        <p:txBody>
          <a:bodyPr wrap="square" lIns="182806" tIns="91402" rIns="182806" bIns="91402" rtlCol="0">
            <a:spAutoFit/>
          </a:bodyPr>
          <a:lstStyle/>
          <a:p>
            <a:pPr algn="ctr" defTabSz="1827993">
              <a:lnSpc>
                <a:spcPct val="90000"/>
              </a:lnSpc>
              <a:spcAft>
                <a:spcPts val="1200"/>
              </a:spcAft>
              <a:defRPr/>
            </a:pPr>
            <a:r>
              <a:rPr lang="en-US" sz="2399">
                <a:solidFill>
                  <a:srgbClr val="282828"/>
                </a:solidFill>
                <a:latin typeface="Segoe UI"/>
              </a:rPr>
              <a:t>Whiteboard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10337435-0950-0141-BA2B-E043188D56D5}"/>
              </a:ext>
            </a:extLst>
          </p:cNvPr>
          <p:cNvSpPr txBox="1"/>
          <p:nvPr/>
        </p:nvSpPr>
        <p:spPr>
          <a:xfrm>
            <a:off x="12780558" y="8472960"/>
            <a:ext cx="2549710" cy="516860"/>
          </a:xfrm>
          <a:prstGeom prst="rect">
            <a:avLst/>
          </a:prstGeom>
          <a:noFill/>
        </p:spPr>
        <p:txBody>
          <a:bodyPr wrap="square" lIns="182806" tIns="91402" rIns="182806" bIns="91402" rtlCol="0">
            <a:spAutoFit/>
          </a:bodyPr>
          <a:lstStyle/>
          <a:p>
            <a:pPr algn="ctr" defTabSz="1827993">
              <a:lnSpc>
                <a:spcPct val="90000"/>
              </a:lnSpc>
              <a:spcAft>
                <a:spcPts val="1200"/>
              </a:spcAft>
              <a:defRPr/>
            </a:pPr>
            <a:r>
              <a:rPr lang="en-US" sz="2399" dirty="0">
                <a:solidFill>
                  <a:srgbClr val="282828"/>
                </a:solidFill>
                <a:latin typeface="Segoe UI"/>
              </a:rPr>
              <a:t>Notes</a:t>
            </a:r>
          </a:p>
        </p:txBody>
      </p:sp>
      <p:sp>
        <p:nvSpPr>
          <p:cNvPr id="132" name="Freeform 21">
            <a:extLst>
              <a:ext uri="{FF2B5EF4-FFF2-40B4-BE49-F238E27FC236}">
                <a16:creationId xmlns:a16="http://schemas.microsoft.com/office/drawing/2014/main" id="{667F64A5-3F17-C042-AC1F-AC455526C3F5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13674563" y="6127894"/>
            <a:ext cx="761704" cy="457017"/>
          </a:xfrm>
          <a:custGeom>
            <a:avLst/>
            <a:gdLst>
              <a:gd name="T0" fmla="*/ 2695 w 2695"/>
              <a:gd name="T1" fmla="*/ 1617 h 1617"/>
              <a:gd name="T2" fmla="*/ 0 w 2695"/>
              <a:gd name="T3" fmla="*/ 1617 h 1617"/>
              <a:gd name="T4" fmla="*/ 0 w 2695"/>
              <a:gd name="T5" fmla="*/ 0 h 1617"/>
              <a:gd name="T6" fmla="*/ 2695 w 2695"/>
              <a:gd name="T7" fmla="*/ 0 h 1617"/>
              <a:gd name="T8" fmla="*/ 2695 w 2695"/>
              <a:gd name="T9" fmla="*/ 1617 h 1617"/>
              <a:gd name="T10" fmla="*/ 359 w 2695"/>
              <a:gd name="T11" fmla="*/ 0 h 1617"/>
              <a:gd name="T12" fmla="*/ 359 w 2695"/>
              <a:gd name="T13" fmla="*/ 1617 h 1617"/>
              <a:gd name="T14" fmla="*/ 2336 w 2695"/>
              <a:gd name="T15" fmla="*/ 0 h 1617"/>
              <a:gd name="T16" fmla="*/ 2336 w 2695"/>
              <a:gd name="T17" fmla="*/ 1617 h 16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95" h="1617">
                <a:moveTo>
                  <a:pt x="2695" y="1617"/>
                </a:moveTo>
                <a:lnTo>
                  <a:pt x="0" y="1617"/>
                </a:lnTo>
                <a:lnTo>
                  <a:pt x="0" y="0"/>
                </a:lnTo>
                <a:lnTo>
                  <a:pt x="2695" y="0"/>
                </a:lnTo>
                <a:lnTo>
                  <a:pt x="2695" y="1617"/>
                </a:lnTo>
                <a:moveTo>
                  <a:pt x="359" y="0"/>
                </a:moveTo>
                <a:lnTo>
                  <a:pt x="359" y="1617"/>
                </a:lnTo>
                <a:moveTo>
                  <a:pt x="2336" y="0"/>
                </a:moveTo>
                <a:lnTo>
                  <a:pt x="2336" y="1617"/>
                </a:lnTo>
              </a:path>
            </a:pathLst>
          </a:custGeom>
          <a:noFill/>
          <a:ln w="19050" cap="flat">
            <a:solidFill>
              <a:schemeClr val="accent1"/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182806" tIns="91402" rIns="182806" bIns="91402" numCol="1" anchor="t" anchorCtr="0" compatLnSpc="1">
            <a:prstTxWarp prst="textNoShape">
              <a:avLst/>
            </a:prstTxWarp>
          </a:bodyPr>
          <a:lstStyle/>
          <a:p>
            <a:pPr defTabSz="1827993">
              <a:defRPr/>
            </a:pPr>
            <a:endParaRPr lang="en-US" sz="2399">
              <a:solidFill>
                <a:srgbClr val="6C6E6C"/>
              </a:solidFill>
              <a:latin typeface="Segoe UI"/>
            </a:endParaRPr>
          </a:p>
        </p:txBody>
      </p:sp>
      <p:grpSp>
        <p:nvGrpSpPr>
          <p:cNvPr id="135" name="Group 134">
            <a:extLst>
              <a:ext uri="{FF2B5EF4-FFF2-40B4-BE49-F238E27FC236}">
                <a16:creationId xmlns:a16="http://schemas.microsoft.com/office/drawing/2014/main" id="{BEE6CD89-121F-BD45-9A76-AEB830037971}"/>
              </a:ext>
            </a:extLst>
          </p:cNvPr>
          <p:cNvGrpSpPr>
            <a:grpSpLocks noChangeAspect="1"/>
          </p:cNvGrpSpPr>
          <p:nvPr/>
        </p:nvGrpSpPr>
        <p:grpSpPr>
          <a:xfrm>
            <a:off x="13868744" y="7881859"/>
            <a:ext cx="373341" cy="457017"/>
            <a:chOff x="965200" y="3436897"/>
            <a:chExt cx="528881" cy="647424"/>
          </a:xfrm>
        </p:grpSpPr>
        <p:grpSp>
          <p:nvGrpSpPr>
            <p:cNvPr id="137" name="Group 136">
              <a:extLst>
                <a:ext uri="{FF2B5EF4-FFF2-40B4-BE49-F238E27FC236}">
                  <a16:creationId xmlns:a16="http://schemas.microsoft.com/office/drawing/2014/main" id="{7FC7D716-BC25-244E-9828-276B53F3ED98}"/>
                </a:ext>
              </a:extLst>
            </p:cNvPr>
            <p:cNvGrpSpPr/>
            <p:nvPr/>
          </p:nvGrpSpPr>
          <p:grpSpPr>
            <a:xfrm flipH="1">
              <a:off x="965200" y="3436897"/>
              <a:ext cx="528881" cy="647424"/>
              <a:chOff x="3003960" y="3685414"/>
              <a:chExt cx="403310" cy="493707"/>
            </a:xfrm>
          </p:grpSpPr>
          <p:sp>
            <p:nvSpPr>
              <p:cNvPr id="142" name="Snip Single Corner Rectangle 26">
                <a:extLst>
                  <a:ext uri="{FF2B5EF4-FFF2-40B4-BE49-F238E27FC236}">
                    <a16:creationId xmlns:a16="http://schemas.microsoft.com/office/drawing/2014/main" id="{22120221-C19B-9449-B3DF-38B247E7C3D3}"/>
                  </a:ext>
                </a:extLst>
              </p:cNvPr>
              <p:cNvSpPr/>
              <p:nvPr/>
            </p:nvSpPr>
            <p:spPr bwMode="auto">
              <a:xfrm flipH="1">
                <a:off x="3003960" y="3685414"/>
                <a:ext cx="403310" cy="493707"/>
              </a:xfrm>
              <a:prstGeom prst="snip1Rect">
                <a:avLst>
                  <a:gd name="adj" fmla="val 28736"/>
                </a:avLst>
              </a:prstGeom>
              <a:noFill/>
              <a:ln w="19050">
                <a:solidFill>
                  <a:schemeClr val="accent1"/>
                </a:solidFill>
                <a:miter lim="800000"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365613" tIns="292492" rIns="365613" bIns="292492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1864120">
                  <a:lnSpc>
                    <a:spcPct val="90000"/>
                  </a:lnSpc>
                  <a:defRPr/>
                </a:pPr>
                <a:endParaRPr lang="en-US" sz="2399">
                  <a:solidFill>
                    <a:srgbClr val="6C6E6C"/>
                  </a:solidFill>
                  <a:latin typeface="Segoe UI"/>
                  <a:ea typeface="Segoe UI" pitchFamily="34" charset="0"/>
                  <a:cs typeface="Segoe UI" pitchFamily="34" charset="0"/>
                </a:endParaRPr>
              </a:p>
            </p:txBody>
          </p:sp>
          <p:sp>
            <p:nvSpPr>
              <p:cNvPr id="143" name="Triangle 27">
                <a:extLst>
                  <a:ext uri="{FF2B5EF4-FFF2-40B4-BE49-F238E27FC236}">
                    <a16:creationId xmlns:a16="http://schemas.microsoft.com/office/drawing/2014/main" id="{AFA23EB9-39A2-624B-BBD5-255989109427}"/>
                  </a:ext>
                </a:extLst>
              </p:cNvPr>
              <p:cNvSpPr/>
              <p:nvPr/>
            </p:nvSpPr>
            <p:spPr bwMode="auto">
              <a:xfrm rot="8100000">
                <a:off x="3012552" y="3733609"/>
                <a:ext cx="160049" cy="80930"/>
              </a:xfrm>
              <a:prstGeom prst="triangle">
                <a:avLst/>
              </a:prstGeom>
              <a:noFill/>
              <a:ln w="19050">
                <a:solidFill>
                  <a:schemeClr val="accent1"/>
                </a:solidFill>
                <a:beve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365613" tIns="292492" rIns="365613" bIns="292492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1864120">
                  <a:lnSpc>
                    <a:spcPct val="90000"/>
                  </a:lnSpc>
                  <a:defRPr/>
                </a:pPr>
                <a:endParaRPr lang="en-US" sz="2399">
                  <a:solidFill>
                    <a:srgbClr val="6C6E6C"/>
                  </a:solidFill>
                  <a:latin typeface="Segoe UI"/>
                  <a:ea typeface="Segoe UI" pitchFamily="34" charset="0"/>
                  <a:cs typeface="Segoe UI" pitchFamily="34" charset="0"/>
                </a:endParaRPr>
              </a:p>
            </p:txBody>
          </p:sp>
        </p:grp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E37FAA73-2B71-F548-9A98-9ADA4EEEC787}"/>
                </a:ext>
              </a:extLst>
            </p:cNvPr>
            <p:cNvCxnSpPr/>
            <p:nvPr/>
          </p:nvCxnSpPr>
          <p:spPr>
            <a:xfrm>
              <a:off x="1047750" y="3578225"/>
              <a:ext cx="215900" cy="0"/>
            </a:xfrm>
            <a:prstGeom prst="line">
              <a:avLst/>
            </a:prstGeom>
            <a:ln w="19050" cap="rnd">
              <a:solidFill>
                <a:schemeClr val="accent1"/>
              </a:solidFill>
              <a:miter lim="800000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DE31C517-1A5A-FE4A-B01B-DCB6B0E6DD3E}"/>
                </a:ext>
              </a:extLst>
            </p:cNvPr>
            <p:cNvCxnSpPr/>
            <p:nvPr/>
          </p:nvCxnSpPr>
          <p:spPr>
            <a:xfrm>
              <a:off x="1047750" y="3697817"/>
              <a:ext cx="368300" cy="0"/>
            </a:xfrm>
            <a:prstGeom prst="line">
              <a:avLst/>
            </a:prstGeom>
            <a:ln w="19050" cap="rnd">
              <a:solidFill>
                <a:schemeClr val="accent1"/>
              </a:solidFill>
              <a:miter lim="800000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id="{C1FDA34B-D938-0242-885D-C1F5BED8C062}"/>
                </a:ext>
              </a:extLst>
            </p:cNvPr>
            <p:cNvCxnSpPr/>
            <p:nvPr/>
          </p:nvCxnSpPr>
          <p:spPr>
            <a:xfrm>
              <a:off x="1047750" y="3817409"/>
              <a:ext cx="368300" cy="0"/>
            </a:xfrm>
            <a:prstGeom prst="line">
              <a:avLst/>
            </a:prstGeom>
            <a:ln w="19050" cap="rnd">
              <a:solidFill>
                <a:schemeClr val="accent1"/>
              </a:solidFill>
              <a:miter lim="800000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id="{8FD1B970-14AE-5F4E-B8A6-5F92BC170ADE}"/>
                </a:ext>
              </a:extLst>
            </p:cNvPr>
            <p:cNvCxnSpPr/>
            <p:nvPr/>
          </p:nvCxnSpPr>
          <p:spPr>
            <a:xfrm>
              <a:off x="1047750" y="3937000"/>
              <a:ext cx="368300" cy="0"/>
            </a:xfrm>
            <a:prstGeom prst="line">
              <a:avLst/>
            </a:prstGeom>
            <a:ln w="19050" cap="rnd">
              <a:solidFill>
                <a:schemeClr val="accent1"/>
              </a:solidFill>
              <a:miter lim="800000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5" name="TextBox 84">
            <a:extLst>
              <a:ext uri="{FF2B5EF4-FFF2-40B4-BE49-F238E27FC236}">
                <a16:creationId xmlns:a16="http://schemas.microsoft.com/office/drawing/2014/main" id="{111B6EA3-1A1D-B341-A7D4-C4FB82A1D61E}"/>
              </a:ext>
            </a:extLst>
          </p:cNvPr>
          <p:cNvSpPr txBox="1"/>
          <p:nvPr/>
        </p:nvSpPr>
        <p:spPr>
          <a:xfrm>
            <a:off x="16655979" y="6717275"/>
            <a:ext cx="2226332" cy="516860"/>
          </a:xfrm>
          <a:prstGeom prst="rect">
            <a:avLst/>
          </a:prstGeom>
          <a:noFill/>
        </p:spPr>
        <p:txBody>
          <a:bodyPr wrap="square" lIns="182806" tIns="91402" rIns="182806" bIns="91402" rtlCol="0">
            <a:spAutoFit/>
          </a:bodyPr>
          <a:lstStyle/>
          <a:p>
            <a:pPr algn="ctr" defTabSz="1827993">
              <a:lnSpc>
                <a:spcPct val="90000"/>
              </a:lnSpc>
              <a:spcAft>
                <a:spcPts val="1200"/>
              </a:spcAft>
              <a:defRPr/>
            </a:pPr>
            <a:r>
              <a:rPr lang="en-US" sz="2399">
                <a:solidFill>
                  <a:srgbClr val="282828"/>
                </a:solidFill>
                <a:latin typeface="Segoe UI"/>
              </a:rPr>
              <a:t>Recording</a:t>
            </a:r>
          </a:p>
        </p:txBody>
      </p:sp>
      <p:sp>
        <p:nvSpPr>
          <p:cNvPr id="145" name="Freeform: Shape 50">
            <a:extLst>
              <a:ext uri="{FF2B5EF4-FFF2-40B4-BE49-F238E27FC236}">
                <a16:creationId xmlns:a16="http://schemas.microsoft.com/office/drawing/2014/main" id="{8638DBC9-92C9-F74C-BC74-3A31B18B24AC}"/>
              </a:ext>
            </a:extLst>
          </p:cNvPr>
          <p:cNvSpPr>
            <a:spLocks noChangeAspect="1"/>
          </p:cNvSpPr>
          <p:nvPr/>
        </p:nvSpPr>
        <p:spPr bwMode="auto">
          <a:xfrm>
            <a:off x="17540637" y="6127894"/>
            <a:ext cx="457017" cy="457017"/>
          </a:xfrm>
          <a:custGeom>
            <a:avLst/>
            <a:gdLst>
              <a:gd name="connsiteX0" fmla="*/ 457200 w 914400"/>
              <a:gd name="connsiteY0" fmla="*/ 0 h 914400"/>
              <a:gd name="connsiteX1" fmla="*/ 914400 w 914400"/>
              <a:gd name="connsiteY1" fmla="*/ 457200 h 914400"/>
              <a:gd name="connsiteX2" fmla="*/ 457200 w 914400"/>
              <a:gd name="connsiteY2" fmla="*/ 914400 h 914400"/>
              <a:gd name="connsiteX3" fmla="*/ 0 w 914400"/>
              <a:gd name="connsiteY3" fmla="*/ 457200 h 914400"/>
              <a:gd name="connsiteX4" fmla="*/ 457200 w 914400"/>
              <a:gd name="connsiteY4" fmla="*/ 0 h 914400"/>
              <a:gd name="connsiteX5" fmla="*/ 325025 w 914400"/>
              <a:gd name="connsiteY5" fmla="*/ 247606 h 914400"/>
              <a:gd name="connsiteX6" fmla="*/ 325025 w 914400"/>
              <a:gd name="connsiteY6" fmla="*/ 666796 h 914400"/>
              <a:gd name="connsiteX7" fmla="*/ 686395 w 914400"/>
              <a:gd name="connsiteY7" fmla="*/ 457201 h 914400"/>
              <a:gd name="connsiteX8" fmla="*/ 325025 w 914400"/>
              <a:gd name="connsiteY8" fmla="*/ 247606 h 914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14400" h="914400">
                <a:moveTo>
                  <a:pt x="457200" y="0"/>
                </a:moveTo>
                <a:cubicBezTo>
                  <a:pt x="709705" y="0"/>
                  <a:pt x="914400" y="204695"/>
                  <a:pt x="914400" y="457200"/>
                </a:cubicBezTo>
                <a:cubicBezTo>
                  <a:pt x="914400" y="709705"/>
                  <a:pt x="709705" y="914400"/>
                  <a:pt x="457200" y="914400"/>
                </a:cubicBezTo>
                <a:cubicBezTo>
                  <a:pt x="204695" y="914400"/>
                  <a:pt x="0" y="709705"/>
                  <a:pt x="0" y="457200"/>
                </a:cubicBezTo>
                <a:cubicBezTo>
                  <a:pt x="0" y="204695"/>
                  <a:pt x="204695" y="0"/>
                  <a:pt x="457200" y="0"/>
                </a:cubicBezTo>
                <a:close/>
                <a:moveTo>
                  <a:pt x="325025" y="247606"/>
                </a:moveTo>
                <a:lnTo>
                  <a:pt x="325025" y="666796"/>
                </a:lnTo>
                <a:lnTo>
                  <a:pt x="686395" y="457201"/>
                </a:lnTo>
                <a:lnTo>
                  <a:pt x="325025" y="247606"/>
                </a:lnTo>
                <a:close/>
              </a:path>
            </a:pathLst>
          </a:custGeom>
          <a:noFill/>
          <a:ln w="19050" cap="rnd">
            <a:solidFill>
              <a:schemeClr val="accent1"/>
            </a:solidFill>
            <a:miter lim="800000"/>
            <a:headEnd/>
            <a:tailEnd/>
          </a:ln>
          <a:effectLst/>
          <a:extLst/>
        </p:spPr>
        <p:txBody>
          <a:bodyPr rot="0" spcFirstLastPara="0" vertOverflow="overflow" horzOverflow="overflow" vert="horz" wrap="square" lIns="182806" tIns="91402" rIns="182806" bIns="9140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1827993">
              <a:defRPr/>
            </a:pPr>
            <a:endParaRPr lang="en-US" sz="2399">
              <a:solidFill>
                <a:srgbClr val="6C6E6C"/>
              </a:solidFill>
              <a:latin typeface="Segoe UI"/>
              <a:ea typeface="Arial" charset="0"/>
              <a:cs typeface="Arial" charset="0"/>
            </a:endParaRPr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3E3571B2-30D7-844F-955E-45A82BBB63AF}"/>
              </a:ext>
            </a:extLst>
          </p:cNvPr>
          <p:cNvSpPr txBox="1"/>
          <p:nvPr/>
        </p:nvSpPr>
        <p:spPr>
          <a:xfrm>
            <a:off x="20608714" y="6717275"/>
            <a:ext cx="2226332" cy="516860"/>
          </a:xfrm>
          <a:prstGeom prst="rect">
            <a:avLst/>
          </a:prstGeom>
          <a:noFill/>
        </p:spPr>
        <p:txBody>
          <a:bodyPr wrap="square" lIns="182806" tIns="91402" rIns="182806" bIns="91402" rtlCol="0">
            <a:spAutoFit/>
          </a:bodyPr>
          <a:lstStyle/>
          <a:p>
            <a:pPr algn="ctr" defTabSz="1827993">
              <a:lnSpc>
                <a:spcPct val="90000"/>
              </a:lnSpc>
              <a:spcAft>
                <a:spcPts val="1200"/>
              </a:spcAft>
              <a:defRPr/>
            </a:pPr>
            <a:r>
              <a:rPr lang="en-US" sz="2399">
                <a:solidFill>
                  <a:srgbClr val="282828"/>
                </a:solidFill>
                <a:latin typeface="Segoe UI"/>
              </a:rPr>
              <a:t>Planner</a:t>
            </a:r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FAEB71FF-A696-5748-9AF5-47421FEE35EA}"/>
              </a:ext>
            </a:extLst>
          </p:cNvPr>
          <p:cNvSpPr txBox="1"/>
          <p:nvPr/>
        </p:nvSpPr>
        <p:spPr>
          <a:xfrm>
            <a:off x="20447027" y="8472960"/>
            <a:ext cx="2549710" cy="516860"/>
          </a:xfrm>
          <a:prstGeom prst="rect">
            <a:avLst/>
          </a:prstGeom>
          <a:noFill/>
        </p:spPr>
        <p:txBody>
          <a:bodyPr wrap="square" lIns="182806" tIns="91402" rIns="182806" bIns="91402" rtlCol="0">
            <a:spAutoFit/>
          </a:bodyPr>
          <a:lstStyle/>
          <a:p>
            <a:pPr algn="ctr" defTabSz="1827993">
              <a:lnSpc>
                <a:spcPct val="90000"/>
              </a:lnSpc>
              <a:spcAft>
                <a:spcPts val="1200"/>
              </a:spcAft>
              <a:defRPr/>
            </a:pPr>
            <a:r>
              <a:rPr lang="en-US" sz="2399">
                <a:solidFill>
                  <a:srgbClr val="282828"/>
                </a:solidFill>
                <a:latin typeface="Segoe UI"/>
              </a:rPr>
              <a:t>Trello</a:t>
            </a:r>
          </a:p>
        </p:txBody>
      </p:sp>
      <p:grpSp>
        <p:nvGrpSpPr>
          <p:cNvPr id="148" name="Group 147">
            <a:extLst>
              <a:ext uri="{FF2B5EF4-FFF2-40B4-BE49-F238E27FC236}">
                <a16:creationId xmlns:a16="http://schemas.microsoft.com/office/drawing/2014/main" id="{D93262FD-E45C-0B4D-8EC6-226727061EB6}"/>
              </a:ext>
            </a:extLst>
          </p:cNvPr>
          <p:cNvGrpSpPr>
            <a:grpSpLocks noChangeAspect="1"/>
          </p:cNvGrpSpPr>
          <p:nvPr/>
        </p:nvGrpSpPr>
        <p:grpSpPr>
          <a:xfrm>
            <a:off x="21555703" y="6042181"/>
            <a:ext cx="457017" cy="628440"/>
            <a:chOff x="7792806" y="3588625"/>
            <a:chExt cx="319314" cy="439087"/>
          </a:xfrm>
        </p:grpSpPr>
        <p:sp>
          <p:nvSpPr>
            <p:cNvPr id="150" name="Freeform 5">
              <a:extLst>
                <a:ext uri="{FF2B5EF4-FFF2-40B4-BE49-F238E27FC236}">
                  <a16:creationId xmlns:a16="http://schemas.microsoft.com/office/drawing/2014/main" id="{9B25477F-DC5C-F04A-B82A-2ECD2A633E0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792806" y="3757777"/>
              <a:ext cx="319314" cy="269935"/>
            </a:xfrm>
            <a:custGeom>
              <a:avLst/>
              <a:gdLst>
                <a:gd name="T0" fmla="*/ 110 w 349"/>
                <a:gd name="T1" fmla="*/ 142 h 296"/>
                <a:gd name="T2" fmla="*/ 174 w 349"/>
                <a:gd name="T3" fmla="*/ 78 h 296"/>
                <a:gd name="T4" fmla="*/ 238 w 349"/>
                <a:gd name="T5" fmla="*/ 142 h 296"/>
                <a:gd name="T6" fmla="*/ 174 w 349"/>
                <a:gd name="T7" fmla="*/ 206 h 296"/>
                <a:gd name="T8" fmla="*/ 110 w 349"/>
                <a:gd name="T9" fmla="*/ 142 h 296"/>
                <a:gd name="T10" fmla="*/ 264 w 349"/>
                <a:gd name="T11" fmla="*/ 296 h 296"/>
                <a:gd name="T12" fmla="*/ 174 w 349"/>
                <a:gd name="T13" fmla="*/ 207 h 296"/>
                <a:gd name="T14" fmla="*/ 85 w 349"/>
                <a:gd name="T15" fmla="*/ 296 h 296"/>
                <a:gd name="T16" fmla="*/ 56 w 349"/>
                <a:gd name="T17" fmla="*/ 80 h 296"/>
                <a:gd name="T18" fmla="*/ 96 w 349"/>
                <a:gd name="T19" fmla="*/ 40 h 296"/>
                <a:gd name="T20" fmla="*/ 56 w 349"/>
                <a:gd name="T21" fmla="*/ 0 h 296"/>
                <a:gd name="T22" fmla="*/ 16 w 349"/>
                <a:gd name="T23" fmla="*/ 40 h 296"/>
                <a:gd name="T24" fmla="*/ 56 w 349"/>
                <a:gd name="T25" fmla="*/ 80 h 296"/>
                <a:gd name="T26" fmla="*/ 111 w 349"/>
                <a:gd name="T27" fmla="*/ 136 h 296"/>
                <a:gd name="T28" fmla="*/ 56 w 349"/>
                <a:gd name="T29" fmla="*/ 81 h 296"/>
                <a:gd name="T30" fmla="*/ 0 w 349"/>
                <a:gd name="T31" fmla="*/ 136 h 296"/>
                <a:gd name="T32" fmla="*/ 293 w 349"/>
                <a:gd name="T33" fmla="*/ 80 h 296"/>
                <a:gd name="T34" fmla="*/ 333 w 349"/>
                <a:gd name="T35" fmla="*/ 40 h 296"/>
                <a:gd name="T36" fmla="*/ 293 w 349"/>
                <a:gd name="T37" fmla="*/ 0 h 296"/>
                <a:gd name="T38" fmla="*/ 253 w 349"/>
                <a:gd name="T39" fmla="*/ 40 h 296"/>
                <a:gd name="T40" fmla="*/ 293 w 349"/>
                <a:gd name="T41" fmla="*/ 80 h 296"/>
                <a:gd name="T42" fmla="*/ 349 w 349"/>
                <a:gd name="T43" fmla="*/ 136 h 296"/>
                <a:gd name="T44" fmla="*/ 293 w 349"/>
                <a:gd name="T45" fmla="*/ 81 h 296"/>
                <a:gd name="T46" fmla="*/ 237 w 349"/>
                <a:gd name="T47" fmla="*/ 136 h 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49" h="296">
                  <a:moveTo>
                    <a:pt x="110" y="142"/>
                  </a:moveTo>
                  <a:cubicBezTo>
                    <a:pt x="110" y="107"/>
                    <a:pt x="139" y="78"/>
                    <a:pt x="174" y="78"/>
                  </a:cubicBezTo>
                  <a:cubicBezTo>
                    <a:pt x="210" y="78"/>
                    <a:pt x="238" y="107"/>
                    <a:pt x="238" y="142"/>
                  </a:cubicBezTo>
                  <a:cubicBezTo>
                    <a:pt x="238" y="177"/>
                    <a:pt x="210" y="206"/>
                    <a:pt x="174" y="206"/>
                  </a:cubicBezTo>
                  <a:cubicBezTo>
                    <a:pt x="139" y="206"/>
                    <a:pt x="110" y="177"/>
                    <a:pt x="110" y="142"/>
                  </a:cubicBezTo>
                  <a:close/>
                  <a:moveTo>
                    <a:pt x="264" y="296"/>
                  </a:moveTo>
                  <a:cubicBezTo>
                    <a:pt x="264" y="247"/>
                    <a:pt x="224" y="207"/>
                    <a:pt x="174" y="207"/>
                  </a:cubicBezTo>
                  <a:cubicBezTo>
                    <a:pt x="125" y="207"/>
                    <a:pt x="85" y="247"/>
                    <a:pt x="85" y="296"/>
                  </a:cubicBezTo>
                  <a:moveTo>
                    <a:pt x="56" y="80"/>
                  </a:moveTo>
                  <a:cubicBezTo>
                    <a:pt x="78" y="80"/>
                    <a:pt x="96" y="62"/>
                    <a:pt x="96" y="40"/>
                  </a:cubicBezTo>
                  <a:cubicBezTo>
                    <a:pt x="96" y="18"/>
                    <a:pt x="78" y="0"/>
                    <a:pt x="56" y="0"/>
                  </a:cubicBezTo>
                  <a:cubicBezTo>
                    <a:pt x="34" y="0"/>
                    <a:pt x="16" y="18"/>
                    <a:pt x="16" y="40"/>
                  </a:cubicBezTo>
                  <a:cubicBezTo>
                    <a:pt x="16" y="62"/>
                    <a:pt x="34" y="80"/>
                    <a:pt x="56" y="80"/>
                  </a:cubicBezTo>
                  <a:close/>
                  <a:moveTo>
                    <a:pt x="111" y="136"/>
                  </a:moveTo>
                  <a:cubicBezTo>
                    <a:pt x="111" y="106"/>
                    <a:pt x="86" y="81"/>
                    <a:pt x="56" y="81"/>
                  </a:cubicBezTo>
                  <a:cubicBezTo>
                    <a:pt x="25" y="81"/>
                    <a:pt x="0" y="106"/>
                    <a:pt x="0" y="136"/>
                  </a:cubicBezTo>
                  <a:moveTo>
                    <a:pt x="293" y="80"/>
                  </a:moveTo>
                  <a:cubicBezTo>
                    <a:pt x="315" y="80"/>
                    <a:pt x="333" y="62"/>
                    <a:pt x="333" y="40"/>
                  </a:cubicBezTo>
                  <a:cubicBezTo>
                    <a:pt x="333" y="18"/>
                    <a:pt x="315" y="0"/>
                    <a:pt x="293" y="0"/>
                  </a:cubicBezTo>
                  <a:cubicBezTo>
                    <a:pt x="271" y="0"/>
                    <a:pt x="253" y="18"/>
                    <a:pt x="253" y="40"/>
                  </a:cubicBezTo>
                  <a:cubicBezTo>
                    <a:pt x="253" y="62"/>
                    <a:pt x="271" y="80"/>
                    <a:pt x="293" y="80"/>
                  </a:cubicBezTo>
                  <a:close/>
                  <a:moveTo>
                    <a:pt x="349" y="136"/>
                  </a:moveTo>
                  <a:cubicBezTo>
                    <a:pt x="349" y="106"/>
                    <a:pt x="324" y="81"/>
                    <a:pt x="293" y="81"/>
                  </a:cubicBezTo>
                  <a:cubicBezTo>
                    <a:pt x="262" y="81"/>
                    <a:pt x="237" y="106"/>
                    <a:pt x="237" y="136"/>
                  </a:cubicBezTo>
                </a:path>
              </a:pathLst>
            </a:custGeom>
            <a:noFill/>
            <a:ln w="19050" cap="flat">
              <a:solidFill>
                <a:schemeClr val="accent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82806" tIns="91402" rIns="182806" bIns="91402" numCol="1" anchor="t" anchorCtr="0" compatLnSpc="1">
              <a:prstTxWarp prst="textNoShape">
                <a:avLst/>
              </a:prstTxWarp>
            </a:bodyPr>
            <a:lstStyle/>
            <a:p>
              <a:pPr defTabSz="1827993">
                <a:defRPr/>
              </a:pPr>
              <a:endParaRPr lang="en-US" sz="2399">
                <a:solidFill>
                  <a:srgbClr val="6C6E6C"/>
                </a:solidFill>
                <a:latin typeface="Segoe UI"/>
              </a:endParaRPr>
            </a:p>
          </p:txBody>
        </p:sp>
        <p:sp>
          <p:nvSpPr>
            <p:cNvPr id="151" name="check">
              <a:extLst>
                <a:ext uri="{FF2B5EF4-FFF2-40B4-BE49-F238E27FC236}">
                  <a16:creationId xmlns:a16="http://schemas.microsoft.com/office/drawing/2014/main" id="{20490057-69F1-B444-81BA-E8D51F8122D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7876201" y="3588625"/>
              <a:ext cx="212010" cy="149705"/>
            </a:xfrm>
            <a:custGeom>
              <a:avLst/>
              <a:gdLst>
                <a:gd name="T0" fmla="*/ 245 w 245"/>
                <a:gd name="T1" fmla="*/ 0 h 173"/>
                <a:gd name="T2" fmla="*/ 73 w 245"/>
                <a:gd name="T3" fmla="*/ 173 h 173"/>
                <a:gd name="T4" fmla="*/ 0 w 245"/>
                <a:gd name="T5" fmla="*/ 101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5" h="173">
                  <a:moveTo>
                    <a:pt x="245" y="0"/>
                  </a:moveTo>
                  <a:lnTo>
                    <a:pt x="73" y="173"/>
                  </a:lnTo>
                  <a:lnTo>
                    <a:pt x="0" y="101"/>
                  </a:lnTo>
                </a:path>
              </a:pathLst>
            </a:custGeom>
            <a:noFill/>
            <a:ln w="19050" cap="flat">
              <a:solidFill>
                <a:schemeClr val="accent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82806" tIns="91402" rIns="182806" bIns="91402" numCol="1" anchor="t" anchorCtr="0" compatLnSpc="1">
              <a:prstTxWarp prst="textNoShape">
                <a:avLst/>
              </a:prstTxWarp>
            </a:bodyPr>
            <a:lstStyle/>
            <a:p>
              <a:pPr defTabSz="1827993">
                <a:defRPr/>
              </a:pPr>
              <a:endParaRPr lang="en-US" sz="2399">
                <a:solidFill>
                  <a:srgbClr val="6C6E6C"/>
                </a:solidFill>
                <a:latin typeface="Segoe UI"/>
              </a:endParaRPr>
            </a:p>
          </p:txBody>
        </p:sp>
      </p:grpSp>
      <p:sp>
        <p:nvSpPr>
          <p:cNvPr id="153" name="Freeform: Shape 49">
            <a:extLst>
              <a:ext uri="{FF2B5EF4-FFF2-40B4-BE49-F238E27FC236}">
                <a16:creationId xmlns:a16="http://schemas.microsoft.com/office/drawing/2014/main" id="{EE64D5D4-359D-AD48-928D-8F7537D30EAA}"/>
              </a:ext>
            </a:extLst>
          </p:cNvPr>
          <p:cNvSpPr>
            <a:spLocks noChangeAspect="1"/>
          </p:cNvSpPr>
          <p:nvPr/>
        </p:nvSpPr>
        <p:spPr bwMode="auto">
          <a:xfrm>
            <a:off x="21493371" y="7881859"/>
            <a:ext cx="457017" cy="457017"/>
          </a:xfrm>
          <a:custGeom>
            <a:avLst/>
            <a:gdLst>
              <a:gd name="connsiteX0" fmla="*/ 1728341 w 2743200"/>
              <a:gd name="connsiteY0" fmla="*/ 349432 h 2743200"/>
              <a:gd name="connsiteX1" fmla="*/ 1548766 w 2743200"/>
              <a:gd name="connsiteY1" fmla="*/ 529007 h 2743200"/>
              <a:gd name="connsiteX2" fmla="*/ 1548766 w 2743200"/>
              <a:gd name="connsiteY2" fmla="*/ 1381165 h 2743200"/>
              <a:gd name="connsiteX3" fmla="*/ 1728341 w 2743200"/>
              <a:gd name="connsiteY3" fmla="*/ 1560740 h 2743200"/>
              <a:gd name="connsiteX4" fmla="*/ 2218004 w 2743200"/>
              <a:gd name="connsiteY4" fmla="*/ 1560740 h 2743200"/>
              <a:gd name="connsiteX5" fmla="*/ 2397579 w 2743200"/>
              <a:gd name="connsiteY5" fmla="*/ 1381165 h 2743200"/>
              <a:gd name="connsiteX6" fmla="*/ 2397579 w 2743200"/>
              <a:gd name="connsiteY6" fmla="*/ 529007 h 2743200"/>
              <a:gd name="connsiteX7" fmla="*/ 2218004 w 2743200"/>
              <a:gd name="connsiteY7" fmla="*/ 349432 h 2743200"/>
              <a:gd name="connsiteX8" fmla="*/ 526831 w 2743200"/>
              <a:gd name="connsiteY8" fmla="*/ 349431 h 2743200"/>
              <a:gd name="connsiteX9" fmla="*/ 347256 w 2743200"/>
              <a:gd name="connsiteY9" fmla="*/ 529006 h 2743200"/>
              <a:gd name="connsiteX10" fmla="*/ 347256 w 2743200"/>
              <a:gd name="connsiteY10" fmla="*/ 2069685 h 2743200"/>
              <a:gd name="connsiteX11" fmla="*/ 526831 w 2743200"/>
              <a:gd name="connsiteY11" fmla="*/ 2249260 h 2743200"/>
              <a:gd name="connsiteX12" fmla="*/ 1016494 w 2743200"/>
              <a:gd name="connsiteY12" fmla="*/ 2249260 h 2743200"/>
              <a:gd name="connsiteX13" fmla="*/ 1196069 w 2743200"/>
              <a:gd name="connsiteY13" fmla="*/ 2069685 h 2743200"/>
              <a:gd name="connsiteX14" fmla="*/ 1196069 w 2743200"/>
              <a:gd name="connsiteY14" fmla="*/ 529006 h 2743200"/>
              <a:gd name="connsiteX15" fmla="*/ 1016494 w 2743200"/>
              <a:gd name="connsiteY15" fmla="*/ 349431 h 2743200"/>
              <a:gd name="connsiteX16" fmla="*/ 335027 w 2743200"/>
              <a:gd name="connsiteY16" fmla="*/ 0 h 2743200"/>
              <a:gd name="connsiteX17" fmla="*/ 2408173 w 2743200"/>
              <a:gd name="connsiteY17" fmla="*/ 0 h 2743200"/>
              <a:gd name="connsiteX18" fmla="*/ 2743200 w 2743200"/>
              <a:gd name="connsiteY18" fmla="*/ 335027 h 2743200"/>
              <a:gd name="connsiteX19" fmla="*/ 2743200 w 2743200"/>
              <a:gd name="connsiteY19" fmla="*/ 2408173 h 2743200"/>
              <a:gd name="connsiteX20" fmla="*/ 2408173 w 2743200"/>
              <a:gd name="connsiteY20" fmla="*/ 2743200 h 2743200"/>
              <a:gd name="connsiteX21" fmla="*/ 335027 w 2743200"/>
              <a:gd name="connsiteY21" fmla="*/ 2743200 h 2743200"/>
              <a:gd name="connsiteX22" fmla="*/ 0 w 2743200"/>
              <a:gd name="connsiteY22" fmla="*/ 2408173 h 2743200"/>
              <a:gd name="connsiteX23" fmla="*/ 0 w 2743200"/>
              <a:gd name="connsiteY23" fmla="*/ 335027 h 2743200"/>
              <a:gd name="connsiteX24" fmla="*/ 335027 w 2743200"/>
              <a:gd name="connsiteY24" fmla="*/ 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743200" h="2743200">
                <a:moveTo>
                  <a:pt x="1728341" y="349432"/>
                </a:moveTo>
                <a:cubicBezTo>
                  <a:pt x="1629164" y="349432"/>
                  <a:pt x="1548766" y="429830"/>
                  <a:pt x="1548766" y="529007"/>
                </a:cubicBezTo>
                <a:lnTo>
                  <a:pt x="1548766" y="1381165"/>
                </a:lnTo>
                <a:cubicBezTo>
                  <a:pt x="1548766" y="1480342"/>
                  <a:pt x="1629164" y="1560740"/>
                  <a:pt x="1728341" y="1560740"/>
                </a:cubicBezTo>
                <a:lnTo>
                  <a:pt x="2218004" y="1560740"/>
                </a:lnTo>
                <a:cubicBezTo>
                  <a:pt x="2317181" y="1560740"/>
                  <a:pt x="2397579" y="1480342"/>
                  <a:pt x="2397579" y="1381165"/>
                </a:cubicBezTo>
                <a:lnTo>
                  <a:pt x="2397579" y="529007"/>
                </a:lnTo>
                <a:cubicBezTo>
                  <a:pt x="2397579" y="429830"/>
                  <a:pt x="2317181" y="349432"/>
                  <a:pt x="2218004" y="349432"/>
                </a:cubicBezTo>
                <a:close/>
                <a:moveTo>
                  <a:pt x="526831" y="349431"/>
                </a:moveTo>
                <a:cubicBezTo>
                  <a:pt x="427654" y="349431"/>
                  <a:pt x="347256" y="429829"/>
                  <a:pt x="347256" y="529006"/>
                </a:cubicBezTo>
                <a:lnTo>
                  <a:pt x="347256" y="2069685"/>
                </a:lnTo>
                <a:cubicBezTo>
                  <a:pt x="347256" y="2168862"/>
                  <a:pt x="427654" y="2249260"/>
                  <a:pt x="526831" y="2249260"/>
                </a:cubicBezTo>
                <a:lnTo>
                  <a:pt x="1016494" y="2249260"/>
                </a:lnTo>
                <a:cubicBezTo>
                  <a:pt x="1115671" y="2249260"/>
                  <a:pt x="1196069" y="2168862"/>
                  <a:pt x="1196069" y="2069685"/>
                </a:cubicBezTo>
                <a:lnTo>
                  <a:pt x="1196069" y="529006"/>
                </a:lnTo>
                <a:cubicBezTo>
                  <a:pt x="1196069" y="429829"/>
                  <a:pt x="1115671" y="349431"/>
                  <a:pt x="1016494" y="349431"/>
                </a:cubicBezTo>
                <a:close/>
                <a:moveTo>
                  <a:pt x="335027" y="0"/>
                </a:moveTo>
                <a:lnTo>
                  <a:pt x="2408173" y="0"/>
                </a:lnTo>
                <a:cubicBezTo>
                  <a:pt x="2593203" y="0"/>
                  <a:pt x="2743200" y="149997"/>
                  <a:pt x="2743200" y="335027"/>
                </a:cubicBezTo>
                <a:lnTo>
                  <a:pt x="2743200" y="2408173"/>
                </a:lnTo>
                <a:cubicBezTo>
                  <a:pt x="2743200" y="2593203"/>
                  <a:pt x="2593203" y="2743200"/>
                  <a:pt x="2408173" y="2743200"/>
                </a:cubicBezTo>
                <a:lnTo>
                  <a:pt x="335027" y="2743200"/>
                </a:lnTo>
                <a:cubicBezTo>
                  <a:pt x="149997" y="2743200"/>
                  <a:pt x="0" y="2593203"/>
                  <a:pt x="0" y="2408173"/>
                </a:cubicBezTo>
                <a:lnTo>
                  <a:pt x="0" y="335027"/>
                </a:lnTo>
                <a:cubicBezTo>
                  <a:pt x="0" y="149997"/>
                  <a:pt x="149997" y="0"/>
                  <a:pt x="335027" y="0"/>
                </a:cubicBezTo>
                <a:close/>
              </a:path>
            </a:pathLst>
          </a:custGeom>
          <a:noFill/>
          <a:ln w="19050">
            <a:solidFill>
              <a:schemeClr val="accent1"/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5613" tIns="292492" rIns="365613" bIns="292492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1864120">
              <a:lnSpc>
                <a:spcPct val="90000"/>
              </a:lnSpc>
              <a:defRPr/>
            </a:pPr>
            <a:endParaRPr lang="en-US" sz="2399">
              <a:solidFill>
                <a:srgbClr val="6C6E6C"/>
              </a:solidFill>
              <a:latin typeface="Segoe UI"/>
              <a:ea typeface="Segoe UI" pitchFamily="34" charset="0"/>
              <a:cs typeface="Segoe UI" pitchFamily="34" charset="0"/>
            </a:endParaRPr>
          </a:p>
        </p:txBody>
      </p:sp>
      <p:cxnSp>
        <p:nvCxnSpPr>
          <p:cNvPr id="155" name="Straight Connector 154">
            <a:extLst>
              <a:ext uri="{FF2B5EF4-FFF2-40B4-BE49-F238E27FC236}">
                <a16:creationId xmlns:a16="http://schemas.microsoft.com/office/drawing/2014/main" id="{2314E029-E278-4C49-9500-4FB29810775F}"/>
              </a:ext>
            </a:extLst>
          </p:cNvPr>
          <p:cNvCxnSpPr>
            <a:cxnSpLocks/>
          </p:cNvCxnSpPr>
          <p:nvPr/>
        </p:nvCxnSpPr>
        <p:spPr>
          <a:xfrm>
            <a:off x="4545088" y="2884689"/>
            <a:ext cx="0" cy="9457504"/>
          </a:xfrm>
          <a:prstGeom prst="line">
            <a:avLst/>
          </a:prstGeom>
          <a:noFill/>
          <a:ln w="9525">
            <a:solidFill>
              <a:schemeClr val="bg1">
                <a:lumMod val="85000"/>
              </a:schemeClr>
            </a:solidFill>
            <a:prstDash val="sysDash"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</p:cxnSp>
      <p:cxnSp>
        <p:nvCxnSpPr>
          <p:cNvPr id="156" name="Straight Connector 155">
            <a:extLst>
              <a:ext uri="{FF2B5EF4-FFF2-40B4-BE49-F238E27FC236}">
                <a16:creationId xmlns:a16="http://schemas.microsoft.com/office/drawing/2014/main" id="{6F2B2A9E-ED4C-F344-B771-0AC4913B7182}"/>
              </a:ext>
            </a:extLst>
          </p:cNvPr>
          <p:cNvCxnSpPr>
            <a:cxnSpLocks/>
          </p:cNvCxnSpPr>
          <p:nvPr/>
        </p:nvCxnSpPr>
        <p:spPr>
          <a:xfrm>
            <a:off x="8347913" y="2884689"/>
            <a:ext cx="0" cy="9457504"/>
          </a:xfrm>
          <a:prstGeom prst="line">
            <a:avLst/>
          </a:prstGeom>
          <a:noFill/>
          <a:ln w="9525">
            <a:solidFill>
              <a:schemeClr val="bg1">
                <a:lumMod val="85000"/>
              </a:schemeClr>
            </a:solidFill>
            <a:prstDash val="sysDash"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</p:cxnSp>
      <p:cxnSp>
        <p:nvCxnSpPr>
          <p:cNvPr id="157" name="Straight Connector 156">
            <a:extLst>
              <a:ext uri="{FF2B5EF4-FFF2-40B4-BE49-F238E27FC236}">
                <a16:creationId xmlns:a16="http://schemas.microsoft.com/office/drawing/2014/main" id="{12D301C5-8C4F-A94E-8AD3-158B1636EADB}"/>
              </a:ext>
            </a:extLst>
          </p:cNvPr>
          <p:cNvCxnSpPr>
            <a:cxnSpLocks/>
          </p:cNvCxnSpPr>
          <p:nvPr/>
        </p:nvCxnSpPr>
        <p:spPr>
          <a:xfrm>
            <a:off x="12150741" y="2884689"/>
            <a:ext cx="0" cy="9457504"/>
          </a:xfrm>
          <a:prstGeom prst="line">
            <a:avLst/>
          </a:prstGeom>
          <a:noFill/>
          <a:ln w="9525">
            <a:solidFill>
              <a:schemeClr val="bg1">
                <a:lumMod val="85000"/>
              </a:schemeClr>
            </a:solidFill>
            <a:prstDash val="sysDash"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</p:cxnSp>
      <p:cxnSp>
        <p:nvCxnSpPr>
          <p:cNvPr id="158" name="Straight Connector 157">
            <a:extLst>
              <a:ext uri="{FF2B5EF4-FFF2-40B4-BE49-F238E27FC236}">
                <a16:creationId xmlns:a16="http://schemas.microsoft.com/office/drawing/2014/main" id="{9295282D-A27A-8E4D-8816-B70BE7FCD648}"/>
              </a:ext>
            </a:extLst>
          </p:cNvPr>
          <p:cNvCxnSpPr>
            <a:cxnSpLocks/>
          </p:cNvCxnSpPr>
          <p:nvPr/>
        </p:nvCxnSpPr>
        <p:spPr>
          <a:xfrm>
            <a:off x="15953566" y="2884689"/>
            <a:ext cx="0" cy="9457504"/>
          </a:xfrm>
          <a:prstGeom prst="line">
            <a:avLst/>
          </a:prstGeom>
          <a:noFill/>
          <a:ln w="9525">
            <a:solidFill>
              <a:schemeClr val="bg1">
                <a:lumMod val="85000"/>
              </a:schemeClr>
            </a:solidFill>
            <a:prstDash val="sysDash"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</p:cxnSp>
      <p:cxnSp>
        <p:nvCxnSpPr>
          <p:cNvPr id="159" name="Straight Connector 158">
            <a:extLst>
              <a:ext uri="{FF2B5EF4-FFF2-40B4-BE49-F238E27FC236}">
                <a16:creationId xmlns:a16="http://schemas.microsoft.com/office/drawing/2014/main" id="{93DC0280-152B-F04C-94B7-84D0CB826280}"/>
              </a:ext>
            </a:extLst>
          </p:cNvPr>
          <p:cNvCxnSpPr>
            <a:cxnSpLocks/>
          </p:cNvCxnSpPr>
          <p:nvPr/>
        </p:nvCxnSpPr>
        <p:spPr>
          <a:xfrm>
            <a:off x="19756392" y="2884689"/>
            <a:ext cx="0" cy="9457504"/>
          </a:xfrm>
          <a:prstGeom prst="line">
            <a:avLst/>
          </a:prstGeom>
          <a:noFill/>
          <a:ln w="9525">
            <a:solidFill>
              <a:schemeClr val="bg1">
                <a:lumMod val="85000"/>
              </a:schemeClr>
            </a:solidFill>
            <a:prstDash val="sysDash"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</p:cxnSp>
      <p:sp>
        <p:nvSpPr>
          <p:cNvPr id="160" name="Rectangle 159">
            <a:extLst>
              <a:ext uri="{FF2B5EF4-FFF2-40B4-BE49-F238E27FC236}">
                <a16:creationId xmlns:a16="http://schemas.microsoft.com/office/drawing/2014/main" id="{8FBE7236-8013-8349-9DFF-11AFA7AEDD8C}"/>
              </a:ext>
            </a:extLst>
          </p:cNvPr>
          <p:cNvSpPr/>
          <p:nvPr/>
        </p:nvSpPr>
        <p:spPr bwMode="auto">
          <a:xfrm>
            <a:off x="757709" y="5451804"/>
            <a:ext cx="22805739" cy="91400"/>
          </a:xfrm>
          <a:prstGeom prst="rect">
            <a:avLst/>
          </a:prstGeom>
          <a:solidFill>
            <a:schemeClr val="accent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5613" tIns="292492" rIns="365613" bIns="292492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defTabSz="1864120">
              <a:lnSpc>
                <a:spcPct val="90000"/>
              </a:lnSpc>
              <a:defRPr/>
            </a:pPr>
            <a:endParaRPr lang="en-US" sz="2399">
              <a:solidFill>
                <a:srgbClr val="6C6E6C"/>
              </a:solidFill>
              <a:latin typeface="Segoe UI"/>
              <a:ea typeface="Segoe UI" pitchFamily="34" charset="0"/>
              <a:cs typeface="Segoe UI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2876688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5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70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85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9000"/>
                            </p:stCondLst>
                            <p:childTnLst>
                              <p:par>
                                <p:cTn id="1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9500"/>
                            </p:stCondLst>
                            <p:childTnLst>
                              <p:par>
                                <p:cTn id="1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8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14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6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12500"/>
                            </p:stCondLst>
                            <p:childTnLst>
                              <p:par>
                                <p:cTn id="1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 animBg="1"/>
      <p:bldP spid="70" grpId="0"/>
      <p:bldP spid="67" grpId="0" animBg="1"/>
      <p:bldP spid="71" grpId="0"/>
      <p:bldP spid="65" grpId="0" animBg="1"/>
      <p:bldP spid="72" grpId="0"/>
      <p:bldP spid="66" grpId="0" animBg="1"/>
      <p:bldP spid="73" grpId="0"/>
      <p:bldP spid="68" grpId="0" animBg="1"/>
      <p:bldP spid="74" grpId="0"/>
      <p:bldP spid="69" grpId="0" animBg="1"/>
      <p:bldP spid="75" grpId="0"/>
      <p:bldP spid="77" grpId="0"/>
      <p:bldP spid="78" grpId="0"/>
      <p:bldP spid="79" grpId="0"/>
      <p:bldP spid="76" grpId="0"/>
      <p:bldP spid="102" grpId="0" animBg="1"/>
      <p:bldP spid="105" grpId="0" animBg="1"/>
      <p:bldP spid="108" grpId="0" animBg="1"/>
      <p:bldP spid="111" grpId="0" animBg="1"/>
      <p:bldP spid="80" grpId="0"/>
      <p:bldP spid="81" grpId="0"/>
      <p:bldP spid="82" grpId="0"/>
      <p:bldP spid="83" grpId="0"/>
      <p:bldP spid="114" grpId="0" animBg="1"/>
      <p:bldP spid="117" grpId="0" animBg="1"/>
      <p:bldP spid="120" grpId="0" animBg="1"/>
      <p:bldP spid="84" grpId="0"/>
      <p:bldP spid="129" grpId="0" animBg="1"/>
      <p:bldP spid="86" grpId="0"/>
      <p:bldP spid="87" grpId="0"/>
      <p:bldP spid="132" grpId="0" animBg="1"/>
      <p:bldP spid="85" grpId="0"/>
      <p:bldP spid="145" grpId="0" animBg="1"/>
      <p:bldP spid="99" grpId="0"/>
      <p:bldP spid="100" grpId="0"/>
      <p:bldP spid="153" grpId="0" animBg="1"/>
      <p:bldP spid="160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59EECD-EE22-43D9-9D57-869ECB63E0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3193" y="452744"/>
            <a:ext cx="22971619" cy="1611010"/>
          </a:xfrm>
        </p:spPr>
        <p:txBody>
          <a:bodyPr/>
          <a:lstStyle/>
          <a:p>
            <a:pPr defTabSz="1792282">
              <a:lnSpc>
                <a:spcPts val="6148"/>
              </a:lnSpc>
            </a:pPr>
            <a:r>
              <a:rPr lang="en-US" sz="7200" spc="-288" dirty="0">
                <a:solidFill>
                  <a:schemeClr val="tx1"/>
                </a:solidFill>
                <a:latin typeface="+mn-lt"/>
                <a:cs typeface="Segoe UI Semibold" panose="020B0702040204020203" pitchFamily="34" charset="0"/>
              </a:rPr>
              <a:t>Teams </a:t>
            </a:r>
            <a:r>
              <a:rPr lang="en-US" sz="7200" spc="-288" dirty="0" err="1">
                <a:solidFill>
                  <a:schemeClr val="tx1"/>
                </a:solidFill>
                <a:latin typeface="+mn-lt"/>
                <a:cs typeface="Segoe UI Semibold" panose="020B0702040204020203" pitchFamily="34" charset="0"/>
              </a:rPr>
              <a:t>omogoča</a:t>
            </a:r>
            <a:r>
              <a:rPr lang="en-US" sz="7200" spc="-288" dirty="0">
                <a:solidFill>
                  <a:schemeClr val="tx1"/>
                </a:solidFill>
                <a:latin typeface="+mn-lt"/>
                <a:cs typeface="Segoe UI Semibold" panose="020B0702040204020203" pitchFamily="34" charset="0"/>
              </a:rPr>
              <a:t> </a:t>
            </a:r>
            <a:r>
              <a:rPr lang="en-US" sz="7200" spc="-288" dirty="0" err="1">
                <a:solidFill>
                  <a:schemeClr val="tx1"/>
                </a:solidFill>
                <a:latin typeface="+mn-lt"/>
                <a:cs typeface="Segoe UI Semibold" panose="020B0702040204020203" pitchFamily="34" charset="0"/>
              </a:rPr>
              <a:t>sodelovanje</a:t>
            </a:r>
            <a:r>
              <a:rPr lang="en-US" sz="7200" spc="-288" dirty="0">
                <a:solidFill>
                  <a:schemeClr val="tx1"/>
                </a:solidFill>
                <a:latin typeface="+mn-lt"/>
                <a:cs typeface="Segoe UI Semibold" panose="020B0702040204020203" pitchFamily="34" charset="0"/>
              </a:rPr>
              <a:t> </a:t>
            </a:r>
            <a:r>
              <a:rPr lang="en-US" sz="7200" spc="-288" dirty="0" err="1">
                <a:solidFill>
                  <a:schemeClr val="tx1"/>
                </a:solidFill>
                <a:latin typeface="+mn-lt"/>
                <a:cs typeface="Segoe UI Semibold" panose="020B0702040204020203" pitchFamily="34" charset="0"/>
              </a:rPr>
              <a:t>preko</a:t>
            </a:r>
            <a:r>
              <a:rPr lang="en-US" sz="7200" spc="-288" dirty="0">
                <a:solidFill>
                  <a:schemeClr val="tx1"/>
                </a:solidFill>
                <a:latin typeface="+mn-lt"/>
                <a:cs typeface="Segoe UI Semibold" panose="020B0702040204020203" pitchFamily="34" charset="0"/>
              </a:rPr>
              <a:t> </a:t>
            </a:r>
            <a:r>
              <a:rPr lang="en-US" sz="7200" spc="-288" dirty="0" err="1">
                <a:solidFill>
                  <a:schemeClr val="tx1"/>
                </a:solidFill>
                <a:latin typeface="+mn-lt"/>
                <a:cs typeface="Segoe UI Semibold" panose="020B0702040204020203" pitchFamily="34" charset="0"/>
              </a:rPr>
              <a:t>vseh</a:t>
            </a:r>
            <a:r>
              <a:rPr lang="en-US" sz="7200" spc="-288" dirty="0">
                <a:solidFill>
                  <a:schemeClr val="tx1"/>
                </a:solidFill>
                <a:latin typeface="+mn-lt"/>
                <a:cs typeface="Segoe UI Semibold" panose="020B0702040204020203" pitchFamily="34" charset="0"/>
              </a:rPr>
              <a:t> </a:t>
            </a:r>
            <a:r>
              <a:rPr lang="en-US" sz="7200" spc="-288" dirty="0" err="1">
                <a:solidFill>
                  <a:schemeClr val="tx1"/>
                </a:solidFill>
                <a:latin typeface="+mn-lt"/>
                <a:cs typeface="Segoe UI Semibold" panose="020B0702040204020203" pitchFamily="34" charset="0"/>
              </a:rPr>
              <a:t>storitev</a:t>
            </a:r>
            <a:r>
              <a:rPr lang="en-US" sz="7200" spc="-288" dirty="0">
                <a:solidFill>
                  <a:schemeClr val="tx1"/>
                </a:solidFill>
                <a:latin typeface="+mn-lt"/>
                <a:cs typeface="Segoe UI Semibold" panose="020B0702040204020203" pitchFamily="34" charset="0"/>
              </a:rPr>
              <a:t> </a:t>
            </a:r>
            <a:r>
              <a:rPr lang="en-US" sz="7200" spc="-288" dirty="0" err="1">
                <a:solidFill>
                  <a:schemeClr val="tx1"/>
                </a:solidFill>
                <a:latin typeface="+mn-lt"/>
                <a:cs typeface="Segoe UI Semibold" panose="020B0702040204020203" pitchFamily="34" charset="0"/>
              </a:rPr>
              <a:t>iz</a:t>
            </a:r>
            <a:r>
              <a:rPr lang="en-US" sz="7200" spc="-288" dirty="0">
                <a:solidFill>
                  <a:schemeClr val="tx1"/>
                </a:solidFill>
                <a:latin typeface="+mn-lt"/>
                <a:cs typeface="Segoe UI Semibold" panose="020B0702040204020203" pitchFamily="34" charset="0"/>
              </a:rPr>
              <a:t> O365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82A9F1FD-CD6E-4602-8AC4-F1E3F3DD2B5D}"/>
              </a:ext>
            </a:extLst>
          </p:cNvPr>
          <p:cNvSpPr/>
          <p:nvPr/>
        </p:nvSpPr>
        <p:spPr bwMode="auto">
          <a:xfrm>
            <a:off x="9652308" y="5708273"/>
            <a:ext cx="4480321" cy="4480321"/>
          </a:xfrm>
          <a:prstGeom prst="ellipse">
            <a:avLst/>
          </a:prstGeom>
          <a:noFill/>
          <a:ln w="19050">
            <a:solidFill>
              <a:schemeClr val="accent1"/>
            </a:solidFill>
            <a:prstDash val="sysDot"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58425" tIns="286739" rIns="358425" bIns="286739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1827397">
              <a:lnSpc>
                <a:spcPct val="90000"/>
              </a:lnSpc>
              <a:defRPr/>
            </a:pPr>
            <a:endParaRPr lang="en-US" sz="3921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5C5D0ED0-BC33-4EE8-A610-33E52F562597}"/>
              </a:ext>
            </a:extLst>
          </p:cNvPr>
          <p:cNvSpPr/>
          <p:nvPr/>
        </p:nvSpPr>
        <p:spPr bwMode="auto">
          <a:xfrm>
            <a:off x="11484863" y="5460323"/>
            <a:ext cx="876838" cy="876838"/>
          </a:xfrm>
          <a:prstGeom prst="ellipse">
            <a:avLst/>
          </a:prstGeom>
          <a:solidFill>
            <a:schemeClr val="bg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58425" tIns="286739" rIns="358425" bIns="286739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1827397">
              <a:lnSpc>
                <a:spcPct val="90000"/>
              </a:lnSpc>
              <a:defRPr/>
            </a:pPr>
            <a:endParaRPr lang="en-US" sz="3921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70D60E59-6C53-4942-BEF0-1EB430E2C1BC}"/>
              </a:ext>
            </a:extLst>
          </p:cNvPr>
          <p:cNvSpPr/>
          <p:nvPr/>
        </p:nvSpPr>
        <p:spPr bwMode="auto">
          <a:xfrm>
            <a:off x="13329017" y="6322828"/>
            <a:ext cx="876838" cy="876838"/>
          </a:xfrm>
          <a:prstGeom prst="ellipse">
            <a:avLst/>
          </a:prstGeom>
          <a:solidFill>
            <a:schemeClr val="bg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58425" tIns="286739" rIns="358425" bIns="286739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1827397">
              <a:lnSpc>
                <a:spcPct val="90000"/>
              </a:lnSpc>
              <a:defRPr/>
            </a:pPr>
            <a:endParaRPr lang="en-US" sz="3921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8C1FD336-9264-49AC-AD22-26823CDFFB24}"/>
              </a:ext>
            </a:extLst>
          </p:cNvPr>
          <p:cNvSpPr/>
          <p:nvPr/>
        </p:nvSpPr>
        <p:spPr bwMode="auto">
          <a:xfrm>
            <a:off x="13356446" y="8734432"/>
            <a:ext cx="876838" cy="876838"/>
          </a:xfrm>
          <a:prstGeom prst="ellipse">
            <a:avLst/>
          </a:prstGeom>
          <a:solidFill>
            <a:schemeClr val="bg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58425" tIns="286739" rIns="358425" bIns="286739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1827397">
              <a:lnSpc>
                <a:spcPct val="90000"/>
              </a:lnSpc>
              <a:defRPr/>
            </a:pPr>
            <a:endParaRPr lang="en-US" sz="3921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515EBD8D-FCB5-490A-AD5F-512ADF2C47DC}"/>
              </a:ext>
            </a:extLst>
          </p:cNvPr>
          <p:cNvSpPr/>
          <p:nvPr/>
        </p:nvSpPr>
        <p:spPr bwMode="auto">
          <a:xfrm>
            <a:off x="11438217" y="9726541"/>
            <a:ext cx="876838" cy="876840"/>
          </a:xfrm>
          <a:prstGeom prst="ellipse">
            <a:avLst/>
          </a:prstGeom>
          <a:solidFill>
            <a:schemeClr val="bg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58425" tIns="286739" rIns="358425" bIns="286739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1827397">
              <a:lnSpc>
                <a:spcPct val="90000"/>
              </a:lnSpc>
              <a:defRPr/>
            </a:pPr>
            <a:endParaRPr lang="en-US" sz="3921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B447E286-284F-4F43-B36C-1649824DC67A}"/>
              </a:ext>
            </a:extLst>
          </p:cNvPr>
          <p:cNvSpPr/>
          <p:nvPr/>
        </p:nvSpPr>
        <p:spPr bwMode="auto">
          <a:xfrm>
            <a:off x="9406303" y="8661775"/>
            <a:ext cx="876838" cy="876838"/>
          </a:xfrm>
          <a:prstGeom prst="ellipse">
            <a:avLst/>
          </a:prstGeom>
          <a:solidFill>
            <a:schemeClr val="bg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58425" tIns="286739" rIns="358425" bIns="286739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1827397">
              <a:lnSpc>
                <a:spcPct val="90000"/>
              </a:lnSpc>
              <a:defRPr/>
            </a:pPr>
            <a:endParaRPr lang="en-US" sz="3921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BFCC3E25-6A50-4F52-BDDB-5B97E7B766D2}"/>
              </a:ext>
            </a:extLst>
          </p:cNvPr>
          <p:cNvSpPr/>
          <p:nvPr/>
        </p:nvSpPr>
        <p:spPr bwMode="auto">
          <a:xfrm>
            <a:off x="9457703" y="6402202"/>
            <a:ext cx="876838" cy="876838"/>
          </a:xfrm>
          <a:prstGeom prst="ellipse">
            <a:avLst/>
          </a:prstGeom>
          <a:solidFill>
            <a:schemeClr val="bg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58425" tIns="286739" rIns="358425" bIns="286739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1827397">
              <a:lnSpc>
                <a:spcPct val="90000"/>
              </a:lnSpc>
              <a:defRPr/>
            </a:pPr>
            <a:endParaRPr lang="en-US" sz="3921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Freeform 154">
            <a:extLst>
              <a:ext uri="{FF2B5EF4-FFF2-40B4-BE49-F238E27FC236}">
                <a16:creationId xmlns:a16="http://schemas.microsoft.com/office/drawing/2014/main" id="{384F5EB0-8B58-4A3F-B605-FB665732E77E}"/>
              </a:ext>
            </a:extLst>
          </p:cNvPr>
          <p:cNvSpPr/>
          <p:nvPr/>
        </p:nvSpPr>
        <p:spPr bwMode="auto">
          <a:xfrm>
            <a:off x="9714477" y="6474632"/>
            <a:ext cx="590836" cy="571375"/>
          </a:xfrm>
          <a:custGeom>
            <a:avLst/>
            <a:gdLst>
              <a:gd name="connsiteX0" fmla="*/ 2018249 w 2697794"/>
              <a:gd name="connsiteY0" fmla="*/ 1181884 h 2608943"/>
              <a:gd name="connsiteX1" fmla="*/ 1997838 w 2697794"/>
              <a:gd name="connsiteY1" fmla="*/ 1213180 h 2608943"/>
              <a:gd name="connsiteX2" fmla="*/ 2351624 w 2697794"/>
              <a:gd name="connsiteY2" fmla="*/ 1569687 h 2608943"/>
              <a:gd name="connsiteX3" fmla="*/ 2352983 w 2697794"/>
              <a:gd name="connsiteY3" fmla="*/ 1762684 h 2608943"/>
              <a:gd name="connsiteX4" fmla="*/ 2337788 w 2697794"/>
              <a:gd name="connsiteY4" fmla="*/ 1777879 h 2608943"/>
              <a:gd name="connsiteX5" fmla="*/ 2099891 w 2697794"/>
              <a:gd name="connsiteY5" fmla="*/ 1779237 h 2608943"/>
              <a:gd name="connsiteX6" fmla="*/ 2018249 w 2697794"/>
              <a:gd name="connsiteY6" fmla="*/ 1704398 h 2608943"/>
              <a:gd name="connsiteX7" fmla="*/ 1952934 w 2697794"/>
              <a:gd name="connsiteY7" fmla="*/ 1803730 h 2608943"/>
              <a:gd name="connsiteX8" fmla="*/ 2113499 w 2697794"/>
              <a:gd name="connsiteY8" fmla="*/ 1956130 h 2608943"/>
              <a:gd name="connsiteX9" fmla="*/ 2483263 w 2697794"/>
              <a:gd name="connsiteY9" fmla="*/ 1956130 h 2608943"/>
              <a:gd name="connsiteX10" fmla="*/ 2529878 w 2697794"/>
              <a:gd name="connsiteY10" fmla="*/ 1909515 h 2608943"/>
              <a:gd name="connsiteX11" fmla="*/ 2529877 w 2697794"/>
              <a:gd name="connsiteY11" fmla="*/ 1541112 h 2608943"/>
              <a:gd name="connsiteX12" fmla="*/ 2018249 w 2697794"/>
              <a:gd name="connsiteY12" fmla="*/ 1181884 h 2608943"/>
              <a:gd name="connsiteX13" fmla="*/ 945896 w 2697794"/>
              <a:gd name="connsiteY13" fmla="*/ 820217 h 2608943"/>
              <a:gd name="connsiteX14" fmla="*/ 534279 w 2697794"/>
              <a:gd name="connsiteY14" fmla="*/ 860832 h 2608943"/>
              <a:gd name="connsiteX15" fmla="*/ 534279 w 2697794"/>
              <a:gd name="connsiteY15" fmla="*/ 1739853 h 2608943"/>
              <a:gd name="connsiteX16" fmla="*/ 945896 w 2697794"/>
              <a:gd name="connsiteY16" fmla="*/ 1780468 h 2608943"/>
              <a:gd name="connsiteX17" fmla="*/ 945896 w 2697794"/>
              <a:gd name="connsiteY17" fmla="*/ 1597484 h 2608943"/>
              <a:gd name="connsiteX18" fmla="*/ 683957 w 2697794"/>
              <a:gd name="connsiteY18" fmla="*/ 1582012 h 2608943"/>
              <a:gd name="connsiteX19" fmla="*/ 683957 w 2697794"/>
              <a:gd name="connsiteY19" fmla="*/ 1381986 h 2608943"/>
              <a:gd name="connsiteX20" fmla="*/ 918906 w 2697794"/>
              <a:gd name="connsiteY20" fmla="*/ 1381986 h 2608943"/>
              <a:gd name="connsiteX21" fmla="*/ 918906 w 2697794"/>
              <a:gd name="connsiteY21" fmla="*/ 1211898 h 2608943"/>
              <a:gd name="connsiteX22" fmla="*/ 683957 w 2697794"/>
              <a:gd name="connsiteY22" fmla="*/ 1211898 h 2608943"/>
              <a:gd name="connsiteX23" fmla="*/ 683957 w 2697794"/>
              <a:gd name="connsiteY23" fmla="*/ 1011872 h 2608943"/>
              <a:gd name="connsiteX24" fmla="*/ 945896 w 2697794"/>
              <a:gd name="connsiteY24" fmla="*/ 1003201 h 2608943"/>
              <a:gd name="connsiteX25" fmla="*/ 2212486 w 2697794"/>
              <a:gd name="connsiteY25" fmla="*/ 673276 h 2608943"/>
              <a:gd name="connsiteX26" fmla="*/ 2116791 w 2697794"/>
              <a:gd name="connsiteY26" fmla="*/ 679854 h 2608943"/>
              <a:gd name="connsiteX27" fmla="*/ 1757563 w 2697794"/>
              <a:gd name="connsiteY27" fmla="*/ 1191482 h 2608943"/>
              <a:gd name="connsiteX28" fmla="*/ 1788859 w 2697794"/>
              <a:gd name="connsiteY28" fmla="*/ 1211893 h 2608943"/>
              <a:gd name="connsiteX29" fmla="*/ 2145366 w 2697794"/>
              <a:gd name="connsiteY29" fmla="*/ 858107 h 2608943"/>
              <a:gd name="connsiteX30" fmla="*/ 2338363 w 2697794"/>
              <a:gd name="connsiteY30" fmla="*/ 856748 h 2608943"/>
              <a:gd name="connsiteX31" fmla="*/ 2353558 w 2697794"/>
              <a:gd name="connsiteY31" fmla="*/ 871943 h 2608943"/>
              <a:gd name="connsiteX32" fmla="*/ 2354916 w 2697794"/>
              <a:gd name="connsiteY32" fmla="*/ 1109840 h 2608943"/>
              <a:gd name="connsiteX33" fmla="*/ 2280077 w 2697794"/>
              <a:gd name="connsiteY33" fmla="*/ 1191482 h 2608943"/>
              <a:gd name="connsiteX34" fmla="*/ 2379409 w 2697794"/>
              <a:gd name="connsiteY34" fmla="*/ 1256797 h 2608943"/>
              <a:gd name="connsiteX35" fmla="*/ 2531809 w 2697794"/>
              <a:gd name="connsiteY35" fmla="*/ 1096233 h 2608943"/>
              <a:gd name="connsiteX36" fmla="*/ 2531809 w 2697794"/>
              <a:gd name="connsiteY36" fmla="*/ 726469 h 2608943"/>
              <a:gd name="connsiteX37" fmla="*/ 2485194 w 2697794"/>
              <a:gd name="connsiteY37" fmla="*/ 679853 h 2608943"/>
              <a:gd name="connsiteX38" fmla="*/ 2212486 w 2697794"/>
              <a:gd name="connsiteY38" fmla="*/ 673276 h 2608943"/>
              <a:gd name="connsiteX39" fmla="*/ 1631016 w 2697794"/>
              <a:gd name="connsiteY39" fmla="*/ 520200 h 2608943"/>
              <a:gd name="connsiteX40" fmla="*/ 2627056 w 2697794"/>
              <a:gd name="connsiteY40" fmla="*/ 520201 h 2608943"/>
              <a:gd name="connsiteX41" fmla="*/ 2697794 w 2697794"/>
              <a:gd name="connsiteY41" fmla="*/ 590939 h 2608943"/>
              <a:gd name="connsiteX42" fmla="*/ 2697794 w 2697794"/>
              <a:gd name="connsiteY42" fmla="*/ 2035148 h 2608943"/>
              <a:gd name="connsiteX43" fmla="*/ 2627056 w 2697794"/>
              <a:gd name="connsiteY43" fmla="*/ 2105886 h 2608943"/>
              <a:gd name="connsiteX44" fmla="*/ 1631016 w 2697794"/>
              <a:gd name="connsiteY44" fmla="*/ 2105886 h 2608943"/>
              <a:gd name="connsiteX45" fmla="*/ 1631017 w 2697794"/>
              <a:gd name="connsiteY45" fmla="*/ 1958328 h 2608943"/>
              <a:gd name="connsiteX46" fmla="*/ 1656034 w 2697794"/>
              <a:gd name="connsiteY46" fmla="*/ 1956800 h 2608943"/>
              <a:gd name="connsiteX47" fmla="*/ 1674347 w 2697794"/>
              <a:gd name="connsiteY47" fmla="*/ 1952503 h 2608943"/>
              <a:gd name="connsiteX48" fmla="*/ 2033575 w 2697794"/>
              <a:gd name="connsiteY48" fmla="*/ 1440874 h 2608943"/>
              <a:gd name="connsiteX49" fmla="*/ 2002279 w 2697794"/>
              <a:gd name="connsiteY49" fmla="*/ 1420463 h 2608943"/>
              <a:gd name="connsiteX50" fmla="*/ 1645772 w 2697794"/>
              <a:gd name="connsiteY50" fmla="*/ 1774250 h 2608943"/>
              <a:gd name="connsiteX51" fmla="*/ 1631017 w 2697794"/>
              <a:gd name="connsiteY51" fmla="*/ 1774354 h 2608943"/>
              <a:gd name="connsiteX52" fmla="*/ 1631017 w 2697794"/>
              <a:gd name="connsiteY52" fmla="*/ 1368577 h 2608943"/>
              <a:gd name="connsiteX53" fmla="*/ 1646894 w 2697794"/>
              <a:gd name="connsiteY53" fmla="*/ 1379042 h 2608943"/>
              <a:gd name="connsiteX54" fmla="*/ 1772887 w 2697794"/>
              <a:gd name="connsiteY54" fmla="*/ 1452775 h 2608943"/>
              <a:gd name="connsiteX55" fmla="*/ 1793298 w 2697794"/>
              <a:gd name="connsiteY55" fmla="*/ 1421479 h 2608943"/>
              <a:gd name="connsiteX56" fmla="*/ 1664774 w 2697794"/>
              <a:gd name="connsiteY56" fmla="*/ 1289144 h 2608943"/>
              <a:gd name="connsiteX57" fmla="*/ 1631017 w 2697794"/>
              <a:gd name="connsiteY57" fmla="*/ 1256854 h 2608943"/>
              <a:gd name="connsiteX58" fmla="*/ 1631017 w 2697794"/>
              <a:gd name="connsiteY58" fmla="*/ 855765 h 2608943"/>
              <a:gd name="connsiteX59" fmla="*/ 1691245 w 2697794"/>
              <a:gd name="connsiteY59" fmla="*/ 855422 h 2608943"/>
              <a:gd name="connsiteX60" fmla="*/ 1772887 w 2697794"/>
              <a:gd name="connsiteY60" fmla="*/ 930261 h 2608943"/>
              <a:gd name="connsiteX61" fmla="*/ 1838202 w 2697794"/>
              <a:gd name="connsiteY61" fmla="*/ 830929 h 2608943"/>
              <a:gd name="connsiteX62" fmla="*/ 1677637 w 2697794"/>
              <a:gd name="connsiteY62" fmla="*/ 678529 h 2608943"/>
              <a:gd name="connsiteX63" fmla="*/ 1652513 w 2697794"/>
              <a:gd name="connsiteY63" fmla="*/ 676576 h 2608943"/>
              <a:gd name="connsiteX64" fmla="*/ 1631017 w 2697794"/>
              <a:gd name="connsiteY64" fmla="*/ 676032 h 2608943"/>
              <a:gd name="connsiteX65" fmla="*/ 1631016 w 2697794"/>
              <a:gd name="connsiteY65" fmla="*/ 520200 h 2608943"/>
              <a:gd name="connsiteX66" fmla="*/ 1538352 w 2697794"/>
              <a:gd name="connsiteY66" fmla="*/ 0 h 2608943"/>
              <a:gd name="connsiteX67" fmla="*/ 1538352 w 2697794"/>
              <a:gd name="connsiteY67" fmla="*/ 2608943 h 2608943"/>
              <a:gd name="connsiteX68" fmla="*/ 0 w 2697794"/>
              <a:gd name="connsiteY68" fmla="*/ 2342235 h 2608943"/>
              <a:gd name="connsiteX69" fmla="*/ 0 w 2697794"/>
              <a:gd name="connsiteY69" fmla="*/ 266708 h 26089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</a:cxnLst>
            <a:rect l="l" t="t" r="r" b="b"/>
            <a:pathLst>
              <a:path w="2697794" h="2608943">
                <a:moveTo>
                  <a:pt x="2018249" y="1181884"/>
                </a:moveTo>
                <a:lnTo>
                  <a:pt x="1997838" y="1213180"/>
                </a:lnTo>
                <a:cubicBezTo>
                  <a:pt x="2092181" y="1324305"/>
                  <a:pt x="2257281" y="1458562"/>
                  <a:pt x="2351624" y="1569687"/>
                </a:cubicBezTo>
                <a:lnTo>
                  <a:pt x="2352983" y="1762684"/>
                </a:lnTo>
                <a:cubicBezTo>
                  <a:pt x="2352983" y="1771076"/>
                  <a:pt x="2346180" y="1777879"/>
                  <a:pt x="2337788" y="1777879"/>
                </a:cubicBezTo>
                <a:lnTo>
                  <a:pt x="2099891" y="1779237"/>
                </a:lnTo>
                <a:lnTo>
                  <a:pt x="2018249" y="1704398"/>
                </a:lnTo>
                <a:lnTo>
                  <a:pt x="1952934" y="1803730"/>
                </a:lnTo>
                <a:cubicBezTo>
                  <a:pt x="2006456" y="1854530"/>
                  <a:pt x="2087191" y="1952955"/>
                  <a:pt x="2113499" y="1956130"/>
                </a:cubicBezTo>
                <a:cubicBezTo>
                  <a:pt x="2163275" y="1962934"/>
                  <a:pt x="2360008" y="1956130"/>
                  <a:pt x="2483263" y="1956130"/>
                </a:cubicBezTo>
                <a:cubicBezTo>
                  <a:pt x="2509008" y="1956130"/>
                  <a:pt x="2529878" y="1935260"/>
                  <a:pt x="2529878" y="1909515"/>
                </a:cubicBezTo>
                <a:cubicBezTo>
                  <a:pt x="2529878" y="1786714"/>
                  <a:pt x="2544845" y="1567303"/>
                  <a:pt x="2529877" y="1541112"/>
                </a:cubicBezTo>
                <a:cubicBezTo>
                  <a:pt x="2415123" y="1429534"/>
                  <a:pt x="2165660" y="1260804"/>
                  <a:pt x="2018249" y="1181884"/>
                </a:cubicBezTo>
                <a:close/>
                <a:moveTo>
                  <a:pt x="945896" y="820217"/>
                </a:moveTo>
                <a:lnTo>
                  <a:pt x="534279" y="860832"/>
                </a:lnTo>
                <a:lnTo>
                  <a:pt x="534279" y="1739853"/>
                </a:lnTo>
                <a:lnTo>
                  <a:pt x="945896" y="1780468"/>
                </a:lnTo>
                <a:lnTo>
                  <a:pt x="945896" y="1597484"/>
                </a:lnTo>
                <a:lnTo>
                  <a:pt x="683957" y="1582012"/>
                </a:lnTo>
                <a:lnTo>
                  <a:pt x="683957" y="1381986"/>
                </a:lnTo>
                <a:lnTo>
                  <a:pt x="918906" y="1381986"/>
                </a:lnTo>
                <a:lnTo>
                  <a:pt x="918906" y="1211898"/>
                </a:lnTo>
                <a:lnTo>
                  <a:pt x="683957" y="1211898"/>
                </a:lnTo>
                <a:lnTo>
                  <a:pt x="683957" y="1011872"/>
                </a:lnTo>
                <a:lnTo>
                  <a:pt x="945896" y="1003201"/>
                </a:lnTo>
                <a:close/>
                <a:moveTo>
                  <a:pt x="2212486" y="673276"/>
                </a:moveTo>
                <a:cubicBezTo>
                  <a:pt x="2163605" y="672838"/>
                  <a:pt x="2126612" y="674241"/>
                  <a:pt x="2116791" y="679854"/>
                </a:cubicBezTo>
                <a:cubicBezTo>
                  <a:pt x="2005213" y="794608"/>
                  <a:pt x="1836483" y="1044071"/>
                  <a:pt x="1757563" y="1191482"/>
                </a:cubicBezTo>
                <a:lnTo>
                  <a:pt x="1788859" y="1211893"/>
                </a:lnTo>
                <a:cubicBezTo>
                  <a:pt x="1899984" y="1117550"/>
                  <a:pt x="2034241" y="952450"/>
                  <a:pt x="2145366" y="858107"/>
                </a:cubicBezTo>
                <a:lnTo>
                  <a:pt x="2338363" y="856748"/>
                </a:lnTo>
                <a:cubicBezTo>
                  <a:pt x="2346755" y="856748"/>
                  <a:pt x="2353558" y="863551"/>
                  <a:pt x="2353558" y="871943"/>
                </a:cubicBezTo>
                <a:cubicBezTo>
                  <a:pt x="2354011" y="951242"/>
                  <a:pt x="2354463" y="1030541"/>
                  <a:pt x="2354916" y="1109840"/>
                </a:cubicBezTo>
                <a:lnTo>
                  <a:pt x="2280077" y="1191482"/>
                </a:lnTo>
                <a:lnTo>
                  <a:pt x="2379409" y="1256797"/>
                </a:lnTo>
                <a:cubicBezTo>
                  <a:pt x="2430209" y="1203275"/>
                  <a:pt x="2528634" y="1122541"/>
                  <a:pt x="2531809" y="1096233"/>
                </a:cubicBezTo>
                <a:cubicBezTo>
                  <a:pt x="2538613" y="1046457"/>
                  <a:pt x="2531809" y="849724"/>
                  <a:pt x="2531809" y="726469"/>
                </a:cubicBezTo>
                <a:cubicBezTo>
                  <a:pt x="2531809" y="700724"/>
                  <a:pt x="2510939" y="679854"/>
                  <a:pt x="2485194" y="679853"/>
                </a:cubicBezTo>
                <a:cubicBezTo>
                  <a:pt x="2408443" y="679853"/>
                  <a:pt x="2293954" y="674007"/>
                  <a:pt x="2212486" y="673276"/>
                </a:cubicBezTo>
                <a:close/>
                <a:moveTo>
                  <a:pt x="1631016" y="520200"/>
                </a:moveTo>
                <a:lnTo>
                  <a:pt x="2627056" y="520201"/>
                </a:lnTo>
                <a:cubicBezTo>
                  <a:pt x="2666123" y="520201"/>
                  <a:pt x="2697794" y="551872"/>
                  <a:pt x="2697794" y="590939"/>
                </a:cubicBezTo>
                <a:lnTo>
                  <a:pt x="2697794" y="2035148"/>
                </a:lnTo>
                <a:cubicBezTo>
                  <a:pt x="2697794" y="2074215"/>
                  <a:pt x="2666123" y="2105886"/>
                  <a:pt x="2627056" y="2105886"/>
                </a:cubicBezTo>
                <a:lnTo>
                  <a:pt x="1631016" y="2105886"/>
                </a:lnTo>
                <a:cubicBezTo>
                  <a:pt x="1631016" y="2056700"/>
                  <a:pt x="1631017" y="2007514"/>
                  <a:pt x="1631017" y="1958328"/>
                </a:cubicBezTo>
                <a:lnTo>
                  <a:pt x="1656034" y="1956800"/>
                </a:lnTo>
                <a:cubicBezTo>
                  <a:pt x="1664780" y="1955777"/>
                  <a:pt x="1671073" y="1954374"/>
                  <a:pt x="1674347" y="1952503"/>
                </a:cubicBezTo>
                <a:cubicBezTo>
                  <a:pt x="1785925" y="1837749"/>
                  <a:pt x="1954655" y="1588286"/>
                  <a:pt x="2033575" y="1440874"/>
                </a:cubicBezTo>
                <a:lnTo>
                  <a:pt x="2002279" y="1420463"/>
                </a:lnTo>
                <a:cubicBezTo>
                  <a:pt x="1891154" y="1514807"/>
                  <a:pt x="1756897" y="1679907"/>
                  <a:pt x="1645772" y="1774250"/>
                </a:cubicBezTo>
                <a:lnTo>
                  <a:pt x="1631017" y="1774354"/>
                </a:lnTo>
                <a:lnTo>
                  <a:pt x="1631017" y="1368577"/>
                </a:lnTo>
                <a:lnTo>
                  <a:pt x="1646894" y="1379042"/>
                </a:lnTo>
                <a:cubicBezTo>
                  <a:pt x="1692803" y="1407701"/>
                  <a:pt x="1736034" y="1433045"/>
                  <a:pt x="1772887" y="1452775"/>
                </a:cubicBezTo>
                <a:lnTo>
                  <a:pt x="1793298" y="1421479"/>
                </a:lnTo>
                <a:cubicBezTo>
                  <a:pt x="1757919" y="1379807"/>
                  <a:pt x="1712590" y="1334882"/>
                  <a:pt x="1664774" y="1289144"/>
                </a:cubicBezTo>
                <a:lnTo>
                  <a:pt x="1631017" y="1256854"/>
                </a:lnTo>
                <a:lnTo>
                  <a:pt x="1631017" y="855765"/>
                </a:lnTo>
                <a:lnTo>
                  <a:pt x="1691245" y="855422"/>
                </a:lnTo>
                <a:lnTo>
                  <a:pt x="1772887" y="930261"/>
                </a:lnTo>
                <a:lnTo>
                  <a:pt x="1838202" y="830929"/>
                </a:lnTo>
                <a:cubicBezTo>
                  <a:pt x="1784680" y="780129"/>
                  <a:pt x="1703945" y="681704"/>
                  <a:pt x="1677637" y="678529"/>
                </a:cubicBezTo>
                <a:cubicBezTo>
                  <a:pt x="1671415" y="677678"/>
                  <a:pt x="1662896" y="677040"/>
                  <a:pt x="1652513" y="676576"/>
                </a:cubicBezTo>
                <a:lnTo>
                  <a:pt x="1631017" y="676032"/>
                </a:lnTo>
                <a:cubicBezTo>
                  <a:pt x="1631017" y="624088"/>
                  <a:pt x="1631016" y="572144"/>
                  <a:pt x="1631016" y="520200"/>
                </a:cubicBezTo>
                <a:close/>
                <a:moveTo>
                  <a:pt x="1538352" y="0"/>
                </a:moveTo>
                <a:lnTo>
                  <a:pt x="1538352" y="2608943"/>
                </a:lnTo>
                <a:lnTo>
                  <a:pt x="0" y="2342235"/>
                </a:lnTo>
                <a:lnTo>
                  <a:pt x="0" y="266708"/>
                </a:lnTo>
                <a:close/>
              </a:path>
            </a:pathLst>
          </a:custGeom>
          <a:solidFill>
            <a:schemeClr val="tx1">
              <a:lumMod val="90000"/>
              <a:lumOff val="10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5561" tIns="292450" rIns="365561" bIns="29245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1863762">
              <a:lnSpc>
                <a:spcPct val="90000"/>
              </a:lnSpc>
              <a:defRPr/>
            </a:pPr>
            <a:endParaRPr lang="en-US" sz="4705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1448C72-B8B4-4FCA-B26F-9D25AB202A1D}"/>
              </a:ext>
            </a:extLst>
          </p:cNvPr>
          <p:cNvSpPr txBox="1"/>
          <p:nvPr/>
        </p:nvSpPr>
        <p:spPr>
          <a:xfrm>
            <a:off x="7743435" y="6478065"/>
            <a:ext cx="1896242" cy="564152"/>
          </a:xfrm>
          <a:prstGeom prst="rect">
            <a:avLst/>
          </a:prstGeom>
          <a:noFill/>
        </p:spPr>
        <p:txBody>
          <a:bodyPr wrap="square" lIns="182780" tIns="91388" rIns="182780" bIns="91388" rtlCol="0">
            <a:spAutoFit/>
          </a:bodyPr>
          <a:lstStyle/>
          <a:p>
            <a:pPr algn="ctr" defTabSz="1827641">
              <a:lnSpc>
                <a:spcPct val="90000"/>
              </a:lnSpc>
              <a:spcAft>
                <a:spcPts val="1200"/>
              </a:spcAft>
              <a:defRPr/>
            </a:pPr>
            <a:r>
              <a:rPr lang="en-US" sz="2741" dirty="0">
                <a:solidFill>
                  <a:srgbClr val="0078D4"/>
                </a:solidFill>
                <a:latin typeface="Segoe UI Semibold"/>
              </a:rPr>
              <a:t>Exchange</a:t>
            </a:r>
          </a:p>
        </p:txBody>
      </p:sp>
      <p:sp>
        <p:nvSpPr>
          <p:cNvPr id="9" name="Freeform 148">
            <a:extLst>
              <a:ext uri="{FF2B5EF4-FFF2-40B4-BE49-F238E27FC236}">
                <a16:creationId xmlns:a16="http://schemas.microsoft.com/office/drawing/2014/main" id="{32ECC2C9-B45D-4255-AC77-3D57E3613E84}"/>
              </a:ext>
            </a:extLst>
          </p:cNvPr>
          <p:cNvSpPr/>
          <p:nvPr/>
        </p:nvSpPr>
        <p:spPr bwMode="auto">
          <a:xfrm>
            <a:off x="13581714" y="8864176"/>
            <a:ext cx="590574" cy="571379"/>
          </a:xfrm>
          <a:custGeom>
            <a:avLst/>
            <a:gdLst>
              <a:gd name="connsiteX0" fmla="*/ 140321 w 498606"/>
              <a:gd name="connsiteY0" fmla="*/ 145741 h 482396"/>
              <a:gd name="connsiteX1" fmla="*/ 117759 w 498606"/>
              <a:gd name="connsiteY1" fmla="*/ 148881 h 482396"/>
              <a:gd name="connsiteX2" fmla="*/ 99009 w 498606"/>
              <a:gd name="connsiteY2" fmla="*/ 158685 h 482396"/>
              <a:gd name="connsiteX3" fmla="*/ 86214 w 498606"/>
              <a:gd name="connsiteY3" fmla="*/ 175667 h 482396"/>
              <a:gd name="connsiteX4" fmla="*/ 81513 w 498606"/>
              <a:gd name="connsiteY4" fmla="*/ 200337 h 482396"/>
              <a:gd name="connsiteX5" fmla="*/ 90131 w 498606"/>
              <a:gd name="connsiteY5" fmla="*/ 231608 h 482396"/>
              <a:gd name="connsiteX6" fmla="*/ 116296 w 498606"/>
              <a:gd name="connsiteY6" fmla="*/ 253524 h 482396"/>
              <a:gd name="connsiteX7" fmla="*/ 129144 w 498606"/>
              <a:gd name="connsiteY7" fmla="*/ 260316 h 482396"/>
              <a:gd name="connsiteX8" fmla="*/ 139433 w 498606"/>
              <a:gd name="connsiteY8" fmla="*/ 267237 h 482396"/>
              <a:gd name="connsiteX9" fmla="*/ 146275 w 498606"/>
              <a:gd name="connsiteY9" fmla="*/ 275054 h 482396"/>
              <a:gd name="connsiteX10" fmla="*/ 148782 w 498606"/>
              <a:gd name="connsiteY10" fmla="*/ 284666 h 482396"/>
              <a:gd name="connsiteX11" fmla="*/ 147215 w 498606"/>
              <a:gd name="connsiteY11" fmla="*/ 292036 h 482396"/>
              <a:gd name="connsiteX12" fmla="*/ 142462 w 498606"/>
              <a:gd name="connsiteY12" fmla="*/ 297931 h 482396"/>
              <a:gd name="connsiteX13" fmla="*/ 134524 w 498606"/>
              <a:gd name="connsiteY13" fmla="*/ 301840 h 482396"/>
              <a:gd name="connsiteX14" fmla="*/ 123399 w 498606"/>
              <a:gd name="connsiteY14" fmla="*/ 303250 h 482396"/>
              <a:gd name="connsiteX15" fmla="*/ 101882 w 498606"/>
              <a:gd name="connsiteY15" fmla="*/ 298572 h 482396"/>
              <a:gd name="connsiteX16" fmla="*/ 82140 w 498606"/>
              <a:gd name="connsiteY16" fmla="*/ 284538 h 482396"/>
              <a:gd name="connsiteX17" fmla="*/ 82139 w 498606"/>
              <a:gd name="connsiteY17" fmla="*/ 325549 h 482396"/>
              <a:gd name="connsiteX18" fmla="*/ 101411 w 498606"/>
              <a:gd name="connsiteY18" fmla="*/ 333239 h 482396"/>
              <a:gd name="connsiteX19" fmla="*/ 124861 w 498606"/>
              <a:gd name="connsiteY19" fmla="*/ 335802 h 482396"/>
              <a:gd name="connsiteX20" fmla="*/ 147684 w 498606"/>
              <a:gd name="connsiteY20" fmla="*/ 332983 h 482396"/>
              <a:gd name="connsiteX21" fmla="*/ 166642 w 498606"/>
              <a:gd name="connsiteY21" fmla="*/ 323691 h 482396"/>
              <a:gd name="connsiteX22" fmla="*/ 179543 w 498606"/>
              <a:gd name="connsiteY22" fmla="*/ 306774 h 482396"/>
              <a:gd name="connsiteX23" fmla="*/ 184296 w 498606"/>
              <a:gd name="connsiteY23" fmla="*/ 280950 h 482396"/>
              <a:gd name="connsiteX24" fmla="*/ 181580 w 498606"/>
              <a:gd name="connsiteY24" fmla="*/ 261405 h 482396"/>
              <a:gd name="connsiteX25" fmla="*/ 173746 w 498606"/>
              <a:gd name="connsiteY25" fmla="*/ 246475 h 482396"/>
              <a:gd name="connsiteX26" fmla="*/ 161473 w 498606"/>
              <a:gd name="connsiteY26" fmla="*/ 234748 h 482396"/>
              <a:gd name="connsiteX27" fmla="*/ 145335 w 498606"/>
              <a:gd name="connsiteY27" fmla="*/ 224944 h 482396"/>
              <a:gd name="connsiteX28" fmla="*/ 133531 w 498606"/>
              <a:gd name="connsiteY28" fmla="*/ 218472 h 482396"/>
              <a:gd name="connsiteX29" fmla="*/ 124653 w 498606"/>
              <a:gd name="connsiteY29" fmla="*/ 212064 h 482396"/>
              <a:gd name="connsiteX30" fmla="*/ 119012 w 498606"/>
              <a:gd name="connsiteY30" fmla="*/ 205143 h 482396"/>
              <a:gd name="connsiteX31" fmla="*/ 117028 w 498606"/>
              <a:gd name="connsiteY31" fmla="*/ 196877 h 482396"/>
              <a:gd name="connsiteX32" fmla="*/ 118803 w 498606"/>
              <a:gd name="connsiteY32" fmla="*/ 189252 h 482396"/>
              <a:gd name="connsiteX33" fmla="*/ 123817 w 498606"/>
              <a:gd name="connsiteY33" fmla="*/ 183420 h 482396"/>
              <a:gd name="connsiteX34" fmla="*/ 131756 w 498606"/>
              <a:gd name="connsiteY34" fmla="*/ 179640 h 482396"/>
              <a:gd name="connsiteX35" fmla="*/ 142201 w 498606"/>
              <a:gd name="connsiteY35" fmla="*/ 178294 h 482396"/>
              <a:gd name="connsiteX36" fmla="*/ 151027 w 498606"/>
              <a:gd name="connsiteY36" fmla="*/ 179063 h 482396"/>
              <a:gd name="connsiteX37" fmla="*/ 160376 w 498606"/>
              <a:gd name="connsiteY37" fmla="*/ 181434 h 482396"/>
              <a:gd name="connsiteX38" fmla="*/ 169516 w 498606"/>
              <a:gd name="connsiteY38" fmla="*/ 185471 h 482396"/>
              <a:gd name="connsiteX39" fmla="*/ 177715 w 498606"/>
              <a:gd name="connsiteY39" fmla="*/ 191110 h 482396"/>
              <a:gd name="connsiteX40" fmla="*/ 177715 w 498606"/>
              <a:gd name="connsiteY40" fmla="*/ 152790 h 482396"/>
              <a:gd name="connsiteX41" fmla="*/ 161055 w 498606"/>
              <a:gd name="connsiteY41" fmla="*/ 147471 h 482396"/>
              <a:gd name="connsiteX42" fmla="*/ 140321 w 498606"/>
              <a:gd name="connsiteY42" fmla="*/ 145741 h 482396"/>
              <a:gd name="connsiteX43" fmla="*/ 318189 w 498606"/>
              <a:gd name="connsiteY43" fmla="*/ 67406 h 482396"/>
              <a:gd name="connsiteX44" fmla="*/ 368932 w 498606"/>
              <a:gd name="connsiteY44" fmla="*/ 108762 h 482396"/>
              <a:gd name="connsiteX45" fmla="*/ 369932 w 498606"/>
              <a:gd name="connsiteY45" fmla="*/ 118684 h 482396"/>
              <a:gd name="connsiteX46" fmla="*/ 380874 w 498606"/>
              <a:gd name="connsiteY46" fmla="*/ 123954 h 482396"/>
              <a:gd name="connsiteX47" fmla="*/ 441891 w 498606"/>
              <a:gd name="connsiteY47" fmla="*/ 190372 h 482396"/>
              <a:gd name="connsiteX48" fmla="*/ 442988 w 498606"/>
              <a:gd name="connsiteY48" fmla="*/ 193428 h 482396"/>
              <a:gd name="connsiteX49" fmla="*/ 446810 w 498606"/>
              <a:gd name="connsiteY49" fmla="*/ 193042 h 482396"/>
              <a:gd name="connsiteX50" fmla="*/ 498606 w 498606"/>
              <a:gd name="connsiteY50" fmla="*/ 244838 h 482396"/>
              <a:gd name="connsiteX51" fmla="*/ 446810 w 498606"/>
              <a:gd name="connsiteY51" fmla="*/ 296634 h 482396"/>
              <a:gd name="connsiteX52" fmla="*/ 443860 w 498606"/>
              <a:gd name="connsiteY52" fmla="*/ 296337 h 482396"/>
              <a:gd name="connsiteX53" fmla="*/ 442558 w 498606"/>
              <a:gd name="connsiteY53" fmla="*/ 299894 h 482396"/>
              <a:gd name="connsiteX54" fmla="*/ 374892 w 498606"/>
              <a:gd name="connsiteY54" fmla="*/ 370924 h 482396"/>
              <a:gd name="connsiteX55" fmla="*/ 369882 w 498606"/>
              <a:gd name="connsiteY55" fmla="*/ 372898 h 482396"/>
              <a:gd name="connsiteX56" fmla="*/ 369983 w 498606"/>
              <a:gd name="connsiteY56" fmla="*/ 373900 h 482396"/>
              <a:gd name="connsiteX57" fmla="*/ 318188 w 498606"/>
              <a:gd name="connsiteY57" fmla="*/ 425697 h 482396"/>
              <a:gd name="connsiteX58" fmla="*/ 316618 w 498606"/>
              <a:gd name="connsiteY58" fmla="*/ 425419 h 482396"/>
              <a:gd name="connsiteX59" fmla="*/ 316619 w 498606"/>
              <a:gd name="connsiteY59" fmla="*/ 322302 h 482396"/>
              <a:gd name="connsiteX60" fmla="*/ 318189 w 498606"/>
              <a:gd name="connsiteY60" fmla="*/ 322104 h 482396"/>
              <a:gd name="connsiteX61" fmla="*/ 361137 w 498606"/>
              <a:gd name="connsiteY61" fmla="*/ 344941 h 482396"/>
              <a:gd name="connsiteX62" fmla="*/ 361456 w 498606"/>
              <a:gd name="connsiteY62" fmla="*/ 345528 h 482396"/>
              <a:gd name="connsiteX63" fmla="*/ 362483 w 498606"/>
              <a:gd name="connsiteY63" fmla="*/ 345124 h 482396"/>
              <a:gd name="connsiteX64" fmla="*/ 416184 w 498606"/>
              <a:gd name="connsiteY64" fmla="*/ 288752 h 482396"/>
              <a:gd name="connsiteX65" fmla="*/ 416841 w 498606"/>
              <a:gd name="connsiteY65" fmla="*/ 286956 h 482396"/>
              <a:gd name="connsiteX66" fmla="*/ 410184 w 498606"/>
              <a:gd name="connsiteY66" fmla="*/ 281463 h 482396"/>
              <a:gd name="connsiteX67" fmla="*/ 395014 w 498606"/>
              <a:gd name="connsiteY67" fmla="*/ 244838 h 482396"/>
              <a:gd name="connsiteX68" fmla="*/ 410184 w 498606"/>
              <a:gd name="connsiteY68" fmla="*/ 208213 h 482396"/>
              <a:gd name="connsiteX69" fmla="*/ 416171 w 498606"/>
              <a:gd name="connsiteY69" fmla="*/ 203273 h 482396"/>
              <a:gd name="connsiteX70" fmla="*/ 415655 w 498606"/>
              <a:gd name="connsiteY70" fmla="*/ 201833 h 482396"/>
              <a:gd name="connsiteX71" fmla="*/ 367230 w 498606"/>
              <a:gd name="connsiteY71" fmla="*/ 149123 h 482396"/>
              <a:gd name="connsiteX72" fmla="*/ 361987 w 498606"/>
              <a:gd name="connsiteY72" fmla="*/ 146597 h 482396"/>
              <a:gd name="connsiteX73" fmla="*/ 361138 w 498606"/>
              <a:gd name="connsiteY73" fmla="*/ 148160 h 482396"/>
              <a:gd name="connsiteX74" fmla="*/ 318189 w 498606"/>
              <a:gd name="connsiteY74" fmla="*/ 170996 h 482396"/>
              <a:gd name="connsiteX75" fmla="*/ 316619 w 498606"/>
              <a:gd name="connsiteY75" fmla="*/ 170799 h 482396"/>
              <a:gd name="connsiteX76" fmla="*/ 316619 w 498606"/>
              <a:gd name="connsiteY76" fmla="*/ 67683 h 482396"/>
              <a:gd name="connsiteX77" fmla="*/ 280828 w 498606"/>
              <a:gd name="connsiteY77" fmla="*/ 0 h 482396"/>
              <a:gd name="connsiteX78" fmla="*/ 280827 w 498606"/>
              <a:gd name="connsiteY78" fmla="*/ 482396 h 482396"/>
              <a:gd name="connsiteX79" fmla="*/ 0 w 498606"/>
              <a:gd name="connsiteY79" fmla="*/ 434793 h 482396"/>
              <a:gd name="connsiteX80" fmla="*/ 1 w 498606"/>
              <a:gd name="connsiteY80" fmla="*/ 50604 h 482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</a:cxnLst>
            <a:rect l="l" t="t" r="r" b="b"/>
            <a:pathLst>
              <a:path w="498606" h="482396">
                <a:moveTo>
                  <a:pt x="140321" y="145741"/>
                </a:moveTo>
                <a:cubicBezTo>
                  <a:pt x="132382" y="145741"/>
                  <a:pt x="124862" y="146788"/>
                  <a:pt x="117759" y="148881"/>
                </a:cubicBezTo>
                <a:cubicBezTo>
                  <a:pt x="110656" y="150974"/>
                  <a:pt x="104406" y="154243"/>
                  <a:pt x="99009" y="158685"/>
                </a:cubicBezTo>
                <a:cubicBezTo>
                  <a:pt x="93612" y="163128"/>
                  <a:pt x="89347" y="168789"/>
                  <a:pt x="86214" y="175667"/>
                </a:cubicBezTo>
                <a:cubicBezTo>
                  <a:pt x="83080" y="182544"/>
                  <a:pt x="81513" y="190768"/>
                  <a:pt x="81513" y="200337"/>
                </a:cubicBezTo>
                <a:cubicBezTo>
                  <a:pt x="81513" y="212555"/>
                  <a:pt x="84386" y="222979"/>
                  <a:pt x="90131" y="231608"/>
                </a:cubicBezTo>
                <a:cubicBezTo>
                  <a:pt x="95876" y="240238"/>
                  <a:pt x="104597" y="247543"/>
                  <a:pt x="116296" y="253524"/>
                </a:cubicBezTo>
                <a:cubicBezTo>
                  <a:pt x="120892" y="255831"/>
                  <a:pt x="125175" y="258095"/>
                  <a:pt x="129144" y="260316"/>
                </a:cubicBezTo>
                <a:cubicBezTo>
                  <a:pt x="133113" y="262538"/>
                  <a:pt x="136543" y="264844"/>
                  <a:pt x="139433" y="267237"/>
                </a:cubicBezTo>
                <a:cubicBezTo>
                  <a:pt x="142323" y="269629"/>
                  <a:pt x="144603" y="272235"/>
                  <a:pt x="146275" y="275054"/>
                </a:cubicBezTo>
                <a:cubicBezTo>
                  <a:pt x="147946" y="277874"/>
                  <a:pt x="148782" y="281078"/>
                  <a:pt x="148782" y="284666"/>
                </a:cubicBezTo>
                <a:cubicBezTo>
                  <a:pt x="148782" y="287315"/>
                  <a:pt x="148259" y="289771"/>
                  <a:pt x="147215" y="292036"/>
                </a:cubicBezTo>
                <a:cubicBezTo>
                  <a:pt x="146170" y="294300"/>
                  <a:pt x="144586" y="296265"/>
                  <a:pt x="142462" y="297931"/>
                </a:cubicBezTo>
                <a:cubicBezTo>
                  <a:pt x="140338" y="299597"/>
                  <a:pt x="137692" y="300900"/>
                  <a:pt x="134524" y="301840"/>
                </a:cubicBezTo>
                <a:cubicBezTo>
                  <a:pt x="131355" y="302780"/>
                  <a:pt x="127647" y="303250"/>
                  <a:pt x="123399" y="303250"/>
                </a:cubicBezTo>
                <a:cubicBezTo>
                  <a:pt x="116157" y="303250"/>
                  <a:pt x="108985" y="301690"/>
                  <a:pt x="101882" y="298572"/>
                </a:cubicBezTo>
                <a:cubicBezTo>
                  <a:pt x="94779" y="295453"/>
                  <a:pt x="88198" y="290775"/>
                  <a:pt x="82140" y="284538"/>
                </a:cubicBezTo>
                <a:lnTo>
                  <a:pt x="82139" y="325549"/>
                </a:lnTo>
                <a:cubicBezTo>
                  <a:pt x="87570" y="328967"/>
                  <a:pt x="93994" y="331530"/>
                  <a:pt x="101411" y="333239"/>
                </a:cubicBezTo>
                <a:cubicBezTo>
                  <a:pt x="108827" y="334948"/>
                  <a:pt x="116644" y="335802"/>
                  <a:pt x="124861" y="335802"/>
                </a:cubicBezTo>
                <a:cubicBezTo>
                  <a:pt x="132869" y="335802"/>
                  <a:pt x="140477" y="334862"/>
                  <a:pt x="147684" y="332983"/>
                </a:cubicBezTo>
                <a:cubicBezTo>
                  <a:pt x="154891" y="331103"/>
                  <a:pt x="161211" y="328006"/>
                  <a:pt x="166642" y="323691"/>
                </a:cubicBezTo>
                <a:cubicBezTo>
                  <a:pt x="172075" y="319376"/>
                  <a:pt x="176375" y="313737"/>
                  <a:pt x="179543" y="306774"/>
                </a:cubicBezTo>
                <a:cubicBezTo>
                  <a:pt x="182712" y="299811"/>
                  <a:pt x="184296" y="291203"/>
                  <a:pt x="184296" y="280950"/>
                </a:cubicBezTo>
                <a:cubicBezTo>
                  <a:pt x="184296" y="273517"/>
                  <a:pt x="183391" y="267002"/>
                  <a:pt x="181580" y="261405"/>
                </a:cubicBezTo>
                <a:cubicBezTo>
                  <a:pt x="179770" y="255809"/>
                  <a:pt x="177158" y="250832"/>
                  <a:pt x="173746" y="246475"/>
                </a:cubicBezTo>
                <a:cubicBezTo>
                  <a:pt x="170334" y="242117"/>
                  <a:pt x="166243" y="238209"/>
                  <a:pt x="161473" y="234748"/>
                </a:cubicBezTo>
                <a:cubicBezTo>
                  <a:pt x="156703" y="231288"/>
                  <a:pt x="151323" y="228020"/>
                  <a:pt x="145335" y="224944"/>
                </a:cubicBezTo>
                <a:cubicBezTo>
                  <a:pt x="140948" y="222723"/>
                  <a:pt x="137013" y="220565"/>
                  <a:pt x="133531" y="218472"/>
                </a:cubicBezTo>
                <a:cubicBezTo>
                  <a:pt x="130049" y="216379"/>
                  <a:pt x="127090" y="214243"/>
                  <a:pt x="124653" y="212064"/>
                </a:cubicBezTo>
                <a:cubicBezTo>
                  <a:pt x="122215" y="209885"/>
                  <a:pt x="120335" y="207578"/>
                  <a:pt x="119012" y="205143"/>
                </a:cubicBezTo>
                <a:cubicBezTo>
                  <a:pt x="117689" y="202708"/>
                  <a:pt x="117028" y="199953"/>
                  <a:pt x="117028" y="196877"/>
                </a:cubicBezTo>
                <a:cubicBezTo>
                  <a:pt x="117028" y="194058"/>
                  <a:pt x="117619" y="191516"/>
                  <a:pt x="118803" y="189252"/>
                </a:cubicBezTo>
                <a:cubicBezTo>
                  <a:pt x="119987" y="186987"/>
                  <a:pt x="121658" y="185044"/>
                  <a:pt x="123817" y="183420"/>
                </a:cubicBezTo>
                <a:cubicBezTo>
                  <a:pt x="125976" y="181797"/>
                  <a:pt x="128622" y="180537"/>
                  <a:pt x="131756" y="179640"/>
                </a:cubicBezTo>
                <a:cubicBezTo>
                  <a:pt x="134889" y="178742"/>
                  <a:pt x="138371" y="178294"/>
                  <a:pt x="142201" y="178294"/>
                </a:cubicBezTo>
                <a:cubicBezTo>
                  <a:pt x="144986" y="178294"/>
                  <a:pt x="147929" y="178550"/>
                  <a:pt x="151027" y="179063"/>
                </a:cubicBezTo>
                <a:cubicBezTo>
                  <a:pt x="154126" y="179575"/>
                  <a:pt x="157242" y="180366"/>
                  <a:pt x="160376" y="181434"/>
                </a:cubicBezTo>
                <a:cubicBezTo>
                  <a:pt x="163510" y="182502"/>
                  <a:pt x="166556" y="183847"/>
                  <a:pt x="169516" y="185471"/>
                </a:cubicBezTo>
                <a:cubicBezTo>
                  <a:pt x="172475" y="187094"/>
                  <a:pt x="175208" y="188974"/>
                  <a:pt x="177715" y="191110"/>
                </a:cubicBezTo>
                <a:lnTo>
                  <a:pt x="177715" y="152790"/>
                </a:lnTo>
                <a:cubicBezTo>
                  <a:pt x="172632" y="150398"/>
                  <a:pt x="167078" y="148625"/>
                  <a:pt x="161055" y="147471"/>
                </a:cubicBezTo>
                <a:cubicBezTo>
                  <a:pt x="155031" y="146318"/>
                  <a:pt x="148120" y="145741"/>
                  <a:pt x="140321" y="145741"/>
                </a:cubicBezTo>
                <a:close/>
                <a:moveTo>
                  <a:pt x="318189" y="67406"/>
                </a:moveTo>
                <a:cubicBezTo>
                  <a:pt x="343219" y="67406"/>
                  <a:pt x="364102" y="85159"/>
                  <a:pt x="368932" y="108762"/>
                </a:cubicBezTo>
                <a:lnTo>
                  <a:pt x="369932" y="118684"/>
                </a:lnTo>
                <a:lnTo>
                  <a:pt x="380874" y="123954"/>
                </a:lnTo>
                <a:cubicBezTo>
                  <a:pt x="407895" y="138633"/>
                  <a:pt x="429493" y="162031"/>
                  <a:pt x="441891" y="190372"/>
                </a:cubicBezTo>
                <a:lnTo>
                  <a:pt x="442988" y="193428"/>
                </a:lnTo>
                <a:lnTo>
                  <a:pt x="446810" y="193042"/>
                </a:lnTo>
                <a:cubicBezTo>
                  <a:pt x="475416" y="193042"/>
                  <a:pt x="498606" y="216232"/>
                  <a:pt x="498606" y="244838"/>
                </a:cubicBezTo>
                <a:cubicBezTo>
                  <a:pt x="498606" y="273444"/>
                  <a:pt x="475416" y="296634"/>
                  <a:pt x="446810" y="296634"/>
                </a:cubicBezTo>
                <a:lnTo>
                  <a:pt x="443860" y="296337"/>
                </a:lnTo>
                <a:lnTo>
                  <a:pt x="442558" y="299894"/>
                </a:lnTo>
                <a:cubicBezTo>
                  <a:pt x="429398" y="331005"/>
                  <a:pt x="405209" y="356316"/>
                  <a:pt x="374892" y="370924"/>
                </a:cubicBezTo>
                <a:lnTo>
                  <a:pt x="369882" y="372898"/>
                </a:lnTo>
                <a:lnTo>
                  <a:pt x="369983" y="373900"/>
                </a:lnTo>
                <a:cubicBezTo>
                  <a:pt x="369983" y="402506"/>
                  <a:pt x="346794" y="425697"/>
                  <a:pt x="318188" y="425697"/>
                </a:cubicBezTo>
                <a:lnTo>
                  <a:pt x="316618" y="425419"/>
                </a:lnTo>
                <a:lnTo>
                  <a:pt x="316619" y="322302"/>
                </a:lnTo>
                <a:lnTo>
                  <a:pt x="318189" y="322104"/>
                </a:lnTo>
                <a:cubicBezTo>
                  <a:pt x="336067" y="322104"/>
                  <a:pt x="351829" y="331163"/>
                  <a:pt x="361137" y="344941"/>
                </a:cubicBezTo>
                <a:lnTo>
                  <a:pt x="361456" y="345528"/>
                </a:lnTo>
                <a:lnTo>
                  <a:pt x="362483" y="345124"/>
                </a:lnTo>
                <a:cubicBezTo>
                  <a:pt x="386543" y="333530"/>
                  <a:pt x="405741" y="313443"/>
                  <a:pt x="416184" y="288752"/>
                </a:cubicBezTo>
                <a:lnTo>
                  <a:pt x="416841" y="286956"/>
                </a:lnTo>
                <a:lnTo>
                  <a:pt x="410184" y="281463"/>
                </a:lnTo>
                <a:cubicBezTo>
                  <a:pt x="400811" y="272090"/>
                  <a:pt x="395014" y="259141"/>
                  <a:pt x="395014" y="244838"/>
                </a:cubicBezTo>
                <a:cubicBezTo>
                  <a:pt x="395014" y="230535"/>
                  <a:pt x="400811" y="217586"/>
                  <a:pt x="410184" y="208213"/>
                </a:cubicBezTo>
                <a:lnTo>
                  <a:pt x="416171" y="203273"/>
                </a:lnTo>
                <a:lnTo>
                  <a:pt x="415655" y="201833"/>
                </a:lnTo>
                <a:cubicBezTo>
                  <a:pt x="405815" y="179341"/>
                  <a:pt x="388675" y="160773"/>
                  <a:pt x="367230" y="149123"/>
                </a:cubicBezTo>
                <a:lnTo>
                  <a:pt x="361987" y="146597"/>
                </a:lnTo>
                <a:lnTo>
                  <a:pt x="361138" y="148160"/>
                </a:lnTo>
                <a:cubicBezTo>
                  <a:pt x="351830" y="161938"/>
                  <a:pt x="336067" y="170996"/>
                  <a:pt x="318189" y="170996"/>
                </a:cubicBezTo>
                <a:lnTo>
                  <a:pt x="316619" y="170799"/>
                </a:lnTo>
                <a:lnTo>
                  <a:pt x="316619" y="67683"/>
                </a:lnTo>
                <a:close/>
                <a:moveTo>
                  <a:pt x="280828" y="0"/>
                </a:moveTo>
                <a:lnTo>
                  <a:pt x="280827" y="482396"/>
                </a:lnTo>
                <a:lnTo>
                  <a:pt x="0" y="434793"/>
                </a:lnTo>
                <a:lnTo>
                  <a:pt x="1" y="50604"/>
                </a:lnTo>
                <a:close/>
              </a:path>
            </a:pathLst>
          </a:custGeom>
          <a:solidFill>
            <a:schemeClr val="tx1">
              <a:lumMod val="90000"/>
              <a:lumOff val="10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5561" tIns="292450" rIns="365561" bIns="29245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1863762">
              <a:lnSpc>
                <a:spcPct val="90000"/>
              </a:lnSpc>
              <a:defRPr/>
            </a:pPr>
            <a:endParaRPr lang="en-US" sz="4705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890BDB8-827D-47CA-A5E4-CC029D36EDAA}"/>
              </a:ext>
            </a:extLst>
          </p:cNvPr>
          <p:cNvSpPr txBox="1"/>
          <p:nvPr/>
        </p:nvSpPr>
        <p:spPr>
          <a:xfrm>
            <a:off x="14141526" y="8890593"/>
            <a:ext cx="2087036" cy="564152"/>
          </a:xfrm>
          <a:prstGeom prst="rect">
            <a:avLst/>
          </a:prstGeom>
          <a:noFill/>
        </p:spPr>
        <p:txBody>
          <a:bodyPr wrap="none" lIns="182780" tIns="91388" rIns="182780" bIns="91388" rtlCol="0">
            <a:spAutoFit/>
          </a:bodyPr>
          <a:lstStyle/>
          <a:p>
            <a:pPr algn="ctr" defTabSz="1827641">
              <a:lnSpc>
                <a:spcPct val="90000"/>
              </a:lnSpc>
              <a:spcAft>
                <a:spcPts val="1200"/>
              </a:spcAft>
              <a:defRPr/>
            </a:pPr>
            <a:r>
              <a:rPr lang="en-US" sz="2741" dirty="0">
                <a:solidFill>
                  <a:srgbClr val="0078D4"/>
                </a:solidFill>
                <a:latin typeface="Segoe UI Semibold"/>
              </a:rPr>
              <a:t>SharePoint</a:t>
            </a: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37C30488-93BB-4D37-8475-9B600E3168D7}"/>
              </a:ext>
            </a:extLst>
          </p:cNvPr>
          <p:cNvSpPr/>
          <p:nvPr/>
        </p:nvSpPr>
        <p:spPr bwMode="auto">
          <a:xfrm>
            <a:off x="9586138" y="8887164"/>
            <a:ext cx="622368" cy="571371"/>
          </a:xfrm>
          <a:custGeom>
            <a:avLst/>
            <a:gdLst>
              <a:gd name="connsiteX0" fmla="*/ 0 w 278746"/>
              <a:gd name="connsiteY0" fmla="*/ 84555 h 255904"/>
              <a:gd name="connsiteX1" fmla="*/ 46927 w 278746"/>
              <a:gd name="connsiteY1" fmla="*/ 127954 h 255904"/>
              <a:gd name="connsiteX2" fmla="*/ 0 w 278746"/>
              <a:gd name="connsiteY2" fmla="*/ 171352 h 255904"/>
              <a:gd name="connsiteX3" fmla="*/ 58140 w 278746"/>
              <a:gd name="connsiteY3" fmla="*/ 0 h 255904"/>
              <a:gd name="connsiteX4" fmla="*/ 278746 w 278746"/>
              <a:gd name="connsiteY4" fmla="*/ 127952 h 255904"/>
              <a:gd name="connsiteX5" fmla="*/ 58140 w 278746"/>
              <a:gd name="connsiteY5" fmla="*/ 255904 h 255904"/>
              <a:gd name="connsiteX6" fmla="*/ 58140 w 278746"/>
              <a:gd name="connsiteY6" fmla="*/ 163498 h 255904"/>
              <a:gd name="connsiteX7" fmla="*/ 96575 w 278746"/>
              <a:gd name="connsiteY7" fmla="*/ 127953 h 255904"/>
              <a:gd name="connsiteX8" fmla="*/ 58140 w 278746"/>
              <a:gd name="connsiteY8" fmla="*/ 92408 h 2559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8746" h="255904">
                <a:moveTo>
                  <a:pt x="0" y="84555"/>
                </a:moveTo>
                <a:lnTo>
                  <a:pt x="46927" y="127954"/>
                </a:lnTo>
                <a:lnTo>
                  <a:pt x="0" y="171352"/>
                </a:lnTo>
                <a:close/>
                <a:moveTo>
                  <a:pt x="58140" y="0"/>
                </a:moveTo>
                <a:lnTo>
                  <a:pt x="278746" y="127952"/>
                </a:lnTo>
                <a:lnTo>
                  <a:pt x="58140" y="255904"/>
                </a:lnTo>
                <a:lnTo>
                  <a:pt x="58140" y="163498"/>
                </a:lnTo>
                <a:lnTo>
                  <a:pt x="96575" y="127953"/>
                </a:lnTo>
                <a:lnTo>
                  <a:pt x="58140" y="92408"/>
                </a:lnTo>
                <a:close/>
              </a:path>
            </a:pathLst>
          </a:custGeom>
          <a:solidFill>
            <a:schemeClr val="tx1">
              <a:lumMod val="90000"/>
              <a:lumOff val="10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5561" tIns="292450" rIns="365561" bIns="29245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1863762">
              <a:lnSpc>
                <a:spcPct val="90000"/>
              </a:lnSpc>
              <a:defRPr/>
            </a:pPr>
            <a:endParaRPr lang="en-US" sz="4705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8B9AF64-CF3E-4E14-BAE9-F49697E0F2E6}"/>
              </a:ext>
            </a:extLst>
          </p:cNvPr>
          <p:cNvSpPr txBox="1"/>
          <p:nvPr/>
        </p:nvSpPr>
        <p:spPr>
          <a:xfrm>
            <a:off x="7951569" y="8890559"/>
            <a:ext cx="1723855" cy="564152"/>
          </a:xfrm>
          <a:prstGeom prst="rect">
            <a:avLst/>
          </a:prstGeom>
          <a:noFill/>
        </p:spPr>
        <p:txBody>
          <a:bodyPr wrap="square" lIns="182780" tIns="91388" rIns="182780" bIns="91388" rtlCol="0">
            <a:spAutoFit/>
          </a:bodyPr>
          <a:lstStyle/>
          <a:p>
            <a:pPr algn="ctr" defTabSz="1827641">
              <a:lnSpc>
                <a:spcPct val="90000"/>
              </a:lnSpc>
              <a:spcAft>
                <a:spcPts val="1200"/>
              </a:spcAft>
              <a:defRPr/>
            </a:pPr>
            <a:r>
              <a:rPr lang="en-US" sz="2741" dirty="0">
                <a:solidFill>
                  <a:srgbClr val="0078D4"/>
                </a:solidFill>
                <a:latin typeface="Segoe UI Semibold"/>
              </a:rPr>
              <a:t>Stream</a:t>
            </a:r>
          </a:p>
        </p:txBody>
      </p:sp>
      <p:sp>
        <p:nvSpPr>
          <p:cNvPr id="15" name="Freeform 79">
            <a:extLst>
              <a:ext uri="{FF2B5EF4-FFF2-40B4-BE49-F238E27FC236}">
                <a16:creationId xmlns:a16="http://schemas.microsoft.com/office/drawing/2014/main" id="{98999ECC-9AE3-43B4-B3BE-4B410622B157}"/>
              </a:ext>
            </a:extLst>
          </p:cNvPr>
          <p:cNvSpPr/>
          <p:nvPr/>
        </p:nvSpPr>
        <p:spPr bwMode="auto">
          <a:xfrm>
            <a:off x="11648855" y="9879322"/>
            <a:ext cx="548855" cy="571377"/>
          </a:xfrm>
          <a:custGeom>
            <a:avLst/>
            <a:gdLst>
              <a:gd name="connsiteX0" fmla="*/ 1442767 w 1514970"/>
              <a:gd name="connsiteY0" fmla="*/ 966732 h 1577128"/>
              <a:gd name="connsiteX1" fmla="*/ 1465019 w 1514970"/>
              <a:gd name="connsiteY1" fmla="*/ 966732 h 1577128"/>
              <a:gd name="connsiteX2" fmla="*/ 1498151 w 1514970"/>
              <a:gd name="connsiteY2" fmla="*/ 980456 h 1577128"/>
              <a:gd name="connsiteX3" fmla="*/ 1508466 w 1514970"/>
              <a:gd name="connsiteY3" fmla="*/ 995755 h 1577128"/>
              <a:gd name="connsiteX4" fmla="*/ 1509462 w 1514970"/>
              <a:gd name="connsiteY4" fmla="*/ 1000690 h 1577128"/>
              <a:gd name="connsiteX5" fmla="*/ 1509462 w 1514970"/>
              <a:gd name="connsiteY5" fmla="*/ 1219140 h 1577128"/>
              <a:gd name="connsiteX6" fmla="*/ 1508466 w 1514970"/>
              <a:gd name="connsiteY6" fmla="*/ 1224076 h 1577128"/>
              <a:gd name="connsiteX7" fmla="*/ 1498151 w 1514970"/>
              <a:gd name="connsiteY7" fmla="*/ 1239375 h 1577128"/>
              <a:gd name="connsiteX8" fmla="*/ 1466475 w 1514970"/>
              <a:gd name="connsiteY8" fmla="*/ 1252495 h 1577128"/>
              <a:gd name="connsiteX9" fmla="*/ 1442767 w 1514970"/>
              <a:gd name="connsiteY9" fmla="*/ 1252495 h 1577128"/>
              <a:gd name="connsiteX10" fmla="*/ 1442766 w 1514970"/>
              <a:gd name="connsiteY10" fmla="*/ 626527 h 1577128"/>
              <a:gd name="connsiteX11" fmla="*/ 1464959 w 1514970"/>
              <a:gd name="connsiteY11" fmla="*/ 626527 h 1577128"/>
              <a:gd name="connsiteX12" fmla="*/ 1498151 w 1514970"/>
              <a:gd name="connsiteY12" fmla="*/ 640276 h 1577128"/>
              <a:gd name="connsiteX13" fmla="*/ 1508466 w 1514970"/>
              <a:gd name="connsiteY13" fmla="*/ 655575 h 1577128"/>
              <a:gd name="connsiteX14" fmla="*/ 1512216 w 1514970"/>
              <a:gd name="connsiteY14" fmla="*/ 674152 h 1577128"/>
              <a:gd name="connsiteX15" fmla="*/ 1512216 w 1514970"/>
              <a:gd name="connsiteY15" fmla="*/ 865319 h 1577128"/>
              <a:gd name="connsiteX16" fmla="*/ 1508466 w 1514970"/>
              <a:gd name="connsiteY16" fmla="*/ 883895 h 1577128"/>
              <a:gd name="connsiteX17" fmla="*/ 1498151 w 1514970"/>
              <a:gd name="connsiteY17" fmla="*/ 899195 h 1577128"/>
              <a:gd name="connsiteX18" fmla="*/ 1466535 w 1514970"/>
              <a:gd name="connsiteY18" fmla="*/ 912290 h 1577128"/>
              <a:gd name="connsiteX19" fmla="*/ 1442767 w 1514970"/>
              <a:gd name="connsiteY19" fmla="*/ 912290 h 1577128"/>
              <a:gd name="connsiteX20" fmla="*/ 658085 w 1514970"/>
              <a:gd name="connsiteY20" fmla="*/ 485612 h 1577128"/>
              <a:gd name="connsiteX21" fmla="*/ 549687 w 1514970"/>
              <a:gd name="connsiteY21" fmla="*/ 491365 h 1577128"/>
              <a:gd name="connsiteX22" fmla="*/ 549687 w 1514970"/>
              <a:gd name="connsiteY22" fmla="*/ 886381 h 1577128"/>
              <a:gd name="connsiteX23" fmla="*/ 343852 w 1514970"/>
              <a:gd name="connsiteY23" fmla="*/ 502290 h 1577128"/>
              <a:gd name="connsiteX24" fmla="*/ 230820 w 1514970"/>
              <a:gd name="connsiteY24" fmla="*/ 508289 h 1577128"/>
              <a:gd name="connsiteX25" fmla="*/ 230820 w 1514970"/>
              <a:gd name="connsiteY25" fmla="*/ 1049747 h 1577128"/>
              <a:gd name="connsiteX26" fmla="*/ 329095 w 1514970"/>
              <a:gd name="connsiteY26" fmla="*/ 1056037 h 1577128"/>
              <a:gd name="connsiteX27" fmla="*/ 329095 w 1514970"/>
              <a:gd name="connsiteY27" fmla="*/ 671214 h 1577128"/>
              <a:gd name="connsiteX28" fmla="*/ 542648 w 1514970"/>
              <a:gd name="connsiteY28" fmla="*/ 1069708 h 1577128"/>
              <a:gd name="connsiteX29" fmla="*/ 658085 w 1514970"/>
              <a:gd name="connsiteY29" fmla="*/ 1077097 h 1577128"/>
              <a:gd name="connsiteX30" fmla="*/ 979323 w 1514970"/>
              <a:gd name="connsiteY30" fmla="*/ 211487 h 1577128"/>
              <a:gd name="connsiteX31" fmla="*/ 1334005 w 1514970"/>
              <a:gd name="connsiteY31" fmla="*/ 211487 h 1577128"/>
              <a:gd name="connsiteX32" fmla="*/ 1353127 w 1514970"/>
              <a:gd name="connsiteY32" fmla="*/ 215348 h 1577128"/>
              <a:gd name="connsiteX33" fmla="*/ 1386076 w 1514970"/>
              <a:gd name="connsiteY33" fmla="*/ 248296 h 1577128"/>
              <a:gd name="connsiteX34" fmla="*/ 1390648 w 1514970"/>
              <a:gd name="connsiteY34" fmla="*/ 270944 h 1577128"/>
              <a:gd name="connsiteX35" fmla="*/ 1390648 w 1514970"/>
              <a:gd name="connsiteY35" fmla="*/ 286160 h 1577128"/>
              <a:gd name="connsiteX36" fmla="*/ 1468314 w 1514970"/>
              <a:gd name="connsiteY36" fmla="*/ 286262 h 1577128"/>
              <a:gd name="connsiteX37" fmla="*/ 1500639 w 1514970"/>
              <a:gd name="connsiteY37" fmla="*/ 299652 h 1577128"/>
              <a:gd name="connsiteX38" fmla="*/ 1514970 w 1514970"/>
              <a:gd name="connsiteY38" fmla="*/ 334250 h 1577128"/>
              <a:gd name="connsiteX39" fmla="*/ 1514970 w 1514970"/>
              <a:gd name="connsiteY39" fmla="*/ 528265 h 1577128"/>
              <a:gd name="connsiteX40" fmla="*/ 1500639 w 1514970"/>
              <a:gd name="connsiteY40" fmla="*/ 562864 h 1577128"/>
              <a:gd name="connsiteX41" fmla="*/ 1475427 w 1514970"/>
              <a:gd name="connsiteY41" fmla="*/ 573307 h 1577128"/>
              <a:gd name="connsiteX42" fmla="*/ 1390648 w 1514970"/>
              <a:gd name="connsiteY42" fmla="*/ 575924 h 1577128"/>
              <a:gd name="connsiteX43" fmla="*/ 1390648 w 1514970"/>
              <a:gd name="connsiteY43" fmla="*/ 1297780 h 1577128"/>
              <a:gd name="connsiteX44" fmla="*/ 1386075 w 1514970"/>
              <a:gd name="connsiteY44" fmla="*/ 1320433 h 1577128"/>
              <a:gd name="connsiteX45" fmla="*/ 1353126 w 1514970"/>
              <a:gd name="connsiteY45" fmla="*/ 1353382 h 1577128"/>
              <a:gd name="connsiteX46" fmla="*/ 1330111 w 1514970"/>
              <a:gd name="connsiteY46" fmla="*/ 1358028 h 1577128"/>
              <a:gd name="connsiteX47" fmla="*/ 979323 w 1514970"/>
              <a:gd name="connsiteY47" fmla="*/ 1358028 h 1577128"/>
              <a:gd name="connsiteX48" fmla="*/ 979323 w 1514970"/>
              <a:gd name="connsiteY48" fmla="*/ 1218403 h 1577128"/>
              <a:gd name="connsiteX49" fmla="*/ 1263341 w 1514970"/>
              <a:gd name="connsiteY49" fmla="*/ 1218403 h 1577128"/>
              <a:gd name="connsiteX50" fmla="*/ 1263341 w 1514970"/>
              <a:gd name="connsiteY50" fmla="*/ 1145013 h 1577128"/>
              <a:gd name="connsiteX51" fmla="*/ 979323 w 1514970"/>
              <a:gd name="connsiteY51" fmla="*/ 1145013 h 1577128"/>
              <a:gd name="connsiteX52" fmla="*/ 979323 w 1514970"/>
              <a:gd name="connsiteY52" fmla="*/ 1057704 h 1577128"/>
              <a:gd name="connsiteX53" fmla="*/ 1263341 w 1514970"/>
              <a:gd name="connsiteY53" fmla="*/ 1057704 h 1577128"/>
              <a:gd name="connsiteX54" fmla="*/ 1263341 w 1514970"/>
              <a:gd name="connsiteY54" fmla="*/ 984314 h 1577128"/>
              <a:gd name="connsiteX55" fmla="*/ 979323 w 1514970"/>
              <a:gd name="connsiteY55" fmla="*/ 984314 h 1577128"/>
              <a:gd name="connsiteX56" fmla="*/ 979323 w 1514970"/>
              <a:gd name="connsiteY56" fmla="*/ 897005 h 1577128"/>
              <a:gd name="connsiteX57" fmla="*/ 1263341 w 1514970"/>
              <a:gd name="connsiteY57" fmla="*/ 897005 h 1577128"/>
              <a:gd name="connsiteX58" fmla="*/ 1263341 w 1514970"/>
              <a:gd name="connsiteY58" fmla="*/ 823615 h 1577128"/>
              <a:gd name="connsiteX59" fmla="*/ 979323 w 1514970"/>
              <a:gd name="connsiteY59" fmla="*/ 823615 h 1577128"/>
              <a:gd name="connsiteX60" fmla="*/ 979323 w 1514970"/>
              <a:gd name="connsiteY60" fmla="*/ 736306 h 1577128"/>
              <a:gd name="connsiteX61" fmla="*/ 1263341 w 1514970"/>
              <a:gd name="connsiteY61" fmla="*/ 736306 h 1577128"/>
              <a:gd name="connsiteX62" fmla="*/ 1263341 w 1514970"/>
              <a:gd name="connsiteY62" fmla="*/ 662916 h 1577128"/>
              <a:gd name="connsiteX63" fmla="*/ 979323 w 1514970"/>
              <a:gd name="connsiteY63" fmla="*/ 662916 h 1577128"/>
              <a:gd name="connsiteX64" fmla="*/ 979323 w 1514970"/>
              <a:gd name="connsiteY64" fmla="*/ 575608 h 1577128"/>
              <a:gd name="connsiteX65" fmla="*/ 1263341 w 1514970"/>
              <a:gd name="connsiteY65" fmla="*/ 575608 h 1577128"/>
              <a:gd name="connsiteX66" fmla="*/ 1263341 w 1514970"/>
              <a:gd name="connsiteY66" fmla="*/ 502217 h 1577128"/>
              <a:gd name="connsiteX67" fmla="*/ 979323 w 1514970"/>
              <a:gd name="connsiteY67" fmla="*/ 502217 h 1577128"/>
              <a:gd name="connsiteX68" fmla="*/ 979323 w 1514970"/>
              <a:gd name="connsiteY68" fmla="*/ 414909 h 1577128"/>
              <a:gd name="connsiteX69" fmla="*/ 1263341 w 1514970"/>
              <a:gd name="connsiteY69" fmla="*/ 414909 h 1577128"/>
              <a:gd name="connsiteX70" fmla="*/ 1263341 w 1514970"/>
              <a:gd name="connsiteY70" fmla="*/ 341519 h 1577128"/>
              <a:gd name="connsiteX71" fmla="*/ 979323 w 1514970"/>
              <a:gd name="connsiteY71" fmla="*/ 341519 h 1577128"/>
              <a:gd name="connsiteX72" fmla="*/ 926507 w 1514970"/>
              <a:gd name="connsiteY72" fmla="*/ 0 h 1577128"/>
              <a:gd name="connsiteX73" fmla="*/ 926507 w 1514970"/>
              <a:gd name="connsiteY73" fmla="*/ 1577128 h 1577128"/>
              <a:gd name="connsiteX74" fmla="*/ 0 w 1514970"/>
              <a:gd name="connsiteY74" fmla="*/ 1413330 h 1577128"/>
              <a:gd name="connsiteX75" fmla="*/ 0 w 1514970"/>
              <a:gd name="connsiteY75" fmla="*/ 163798 h 15771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1514970" h="1577128">
                <a:moveTo>
                  <a:pt x="1442767" y="966732"/>
                </a:moveTo>
                <a:lnTo>
                  <a:pt x="1465019" y="966732"/>
                </a:lnTo>
                <a:lnTo>
                  <a:pt x="1498151" y="980456"/>
                </a:lnTo>
                <a:cubicBezTo>
                  <a:pt x="1502506" y="984811"/>
                  <a:pt x="1506030" y="989996"/>
                  <a:pt x="1508466" y="995755"/>
                </a:cubicBezTo>
                <a:lnTo>
                  <a:pt x="1509462" y="1000690"/>
                </a:lnTo>
                <a:lnTo>
                  <a:pt x="1509462" y="1219140"/>
                </a:lnTo>
                <a:lnTo>
                  <a:pt x="1508466" y="1224076"/>
                </a:lnTo>
                <a:cubicBezTo>
                  <a:pt x="1506030" y="1229834"/>
                  <a:pt x="1502506" y="1235020"/>
                  <a:pt x="1498151" y="1239375"/>
                </a:cubicBezTo>
                <a:lnTo>
                  <a:pt x="1466475" y="1252495"/>
                </a:lnTo>
                <a:lnTo>
                  <a:pt x="1442767" y="1252495"/>
                </a:lnTo>
                <a:close/>
                <a:moveTo>
                  <a:pt x="1442766" y="626527"/>
                </a:moveTo>
                <a:lnTo>
                  <a:pt x="1464959" y="626527"/>
                </a:lnTo>
                <a:lnTo>
                  <a:pt x="1498151" y="640276"/>
                </a:lnTo>
                <a:cubicBezTo>
                  <a:pt x="1502506" y="644631"/>
                  <a:pt x="1506030" y="649816"/>
                  <a:pt x="1508466" y="655575"/>
                </a:cubicBezTo>
                <a:lnTo>
                  <a:pt x="1512216" y="674152"/>
                </a:lnTo>
                <a:lnTo>
                  <a:pt x="1512216" y="865319"/>
                </a:lnTo>
                <a:lnTo>
                  <a:pt x="1508466" y="883895"/>
                </a:lnTo>
                <a:cubicBezTo>
                  <a:pt x="1506030" y="889654"/>
                  <a:pt x="1502506" y="894840"/>
                  <a:pt x="1498151" y="899195"/>
                </a:cubicBezTo>
                <a:lnTo>
                  <a:pt x="1466535" y="912290"/>
                </a:lnTo>
                <a:lnTo>
                  <a:pt x="1442767" y="912290"/>
                </a:lnTo>
                <a:close/>
                <a:moveTo>
                  <a:pt x="658085" y="485612"/>
                </a:moveTo>
                <a:lnTo>
                  <a:pt x="549687" y="491365"/>
                </a:lnTo>
                <a:lnTo>
                  <a:pt x="549687" y="886381"/>
                </a:lnTo>
                <a:lnTo>
                  <a:pt x="343852" y="502290"/>
                </a:lnTo>
                <a:lnTo>
                  <a:pt x="230820" y="508289"/>
                </a:lnTo>
                <a:lnTo>
                  <a:pt x="230820" y="1049747"/>
                </a:lnTo>
                <a:lnTo>
                  <a:pt x="329095" y="1056037"/>
                </a:lnTo>
                <a:lnTo>
                  <a:pt x="329095" y="671214"/>
                </a:lnTo>
                <a:lnTo>
                  <a:pt x="542648" y="1069708"/>
                </a:lnTo>
                <a:lnTo>
                  <a:pt x="658085" y="1077097"/>
                </a:lnTo>
                <a:close/>
                <a:moveTo>
                  <a:pt x="979323" y="211487"/>
                </a:moveTo>
                <a:lnTo>
                  <a:pt x="1334005" y="211487"/>
                </a:lnTo>
                <a:lnTo>
                  <a:pt x="1353127" y="215348"/>
                </a:lnTo>
                <a:cubicBezTo>
                  <a:pt x="1367941" y="221614"/>
                  <a:pt x="1379810" y="233482"/>
                  <a:pt x="1386076" y="248296"/>
                </a:cubicBezTo>
                <a:lnTo>
                  <a:pt x="1390648" y="270944"/>
                </a:lnTo>
                <a:lnTo>
                  <a:pt x="1390648" y="286160"/>
                </a:lnTo>
                <a:lnTo>
                  <a:pt x="1468314" y="286262"/>
                </a:lnTo>
                <a:lnTo>
                  <a:pt x="1500639" y="299652"/>
                </a:lnTo>
                <a:cubicBezTo>
                  <a:pt x="1509493" y="308506"/>
                  <a:pt x="1514970" y="320739"/>
                  <a:pt x="1514970" y="334250"/>
                </a:cubicBezTo>
                <a:lnTo>
                  <a:pt x="1514970" y="528265"/>
                </a:lnTo>
                <a:cubicBezTo>
                  <a:pt x="1514970" y="541777"/>
                  <a:pt x="1509493" y="554009"/>
                  <a:pt x="1500639" y="562864"/>
                </a:cubicBezTo>
                <a:lnTo>
                  <a:pt x="1475427" y="573307"/>
                </a:lnTo>
                <a:lnTo>
                  <a:pt x="1390648" y="575924"/>
                </a:lnTo>
                <a:lnTo>
                  <a:pt x="1390648" y="1297780"/>
                </a:lnTo>
                <a:lnTo>
                  <a:pt x="1386075" y="1320433"/>
                </a:lnTo>
                <a:cubicBezTo>
                  <a:pt x="1379809" y="1335247"/>
                  <a:pt x="1367940" y="1347116"/>
                  <a:pt x="1353126" y="1353382"/>
                </a:cubicBezTo>
                <a:lnTo>
                  <a:pt x="1330111" y="1358028"/>
                </a:lnTo>
                <a:lnTo>
                  <a:pt x="979323" y="1358028"/>
                </a:lnTo>
                <a:lnTo>
                  <a:pt x="979323" y="1218403"/>
                </a:lnTo>
                <a:lnTo>
                  <a:pt x="1263341" y="1218403"/>
                </a:lnTo>
                <a:lnTo>
                  <a:pt x="1263341" y="1145013"/>
                </a:lnTo>
                <a:lnTo>
                  <a:pt x="979323" y="1145013"/>
                </a:lnTo>
                <a:lnTo>
                  <a:pt x="979323" y="1057704"/>
                </a:lnTo>
                <a:lnTo>
                  <a:pt x="1263341" y="1057704"/>
                </a:lnTo>
                <a:lnTo>
                  <a:pt x="1263341" y="984314"/>
                </a:lnTo>
                <a:lnTo>
                  <a:pt x="979323" y="984314"/>
                </a:lnTo>
                <a:lnTo>
                  <a:pt x="979323" y="897005"/>
                </a:lnTo>
                <a:lnTo>
                  <a:pt x="1263341" y="897005"/>
                </a:lnTo>
                <a:lnTo>
                  <a:pt x="1263341" y="823615"/>
                </a:lnTo>
                <a:lnTo>
                  <a:pt x="979323" y="823615"/>
                </a:lnTo>
                <a:lnTo>
                  <a:pt x="979323" y="736306"/>
                </a:lnTo>
                <a:lnTo>
                  <a:pt x="1263341" y="736306"/>
                </a:lnTo>
                <a:lnTo>
                  <a:pt x="1263341" y="662916"/>
                </a:lnTo>
                <a:lnTo>
                  <a:pt x="979323" y="662916"/>
                </a:lnTo>
                <a:lnTo>
                  <a:pt x="979323" y="575608"/>
                </a:lnTo>
                <a:lnTo>
                  <a:pt x="1263341" y="575608"/>
                </a:lnTo>
                <a:lnTo>
                  <a:pt x="1263341" y="502217"/>
                </a:lnTo>
                <a:lnTo>
                  <a:pt x="979323" y="502217"/>
                </a:lnTo>
                <a:lnTo>
                  <a:pt x="979323" y="414909"/>
                </a:lnTo>
                <a:lnTo>
                  <a:pt x="1263341" y="414909"/>
                </a:lnTo>
                <a:lnTo>
                  <a:pt x="1263341" y="341519"/>
                </a:lnTo>
                <a:lnTo>
                  <a:pt x="979323" y="341519"/>
                </a:lnTo>
                <a:close/>
                <a:moveTo>
                  <a:pt x="926507" y="0"/>
                </a:moveTo>
                <a:lnTo>
                  <a:pt x="926507" y="1577128"/>
                </a:lnTo>
                <a:lnTo>
                  <a:pt x="0" y="1413330"/>
                </a:lnTo>
                <a:lnTo>
                  <a:pt x="0" y="163798"/>
                </a:lnTo>
                <a:close/>
              </a:path>
            </a:pathLst>
          </a:custGeom>
          <a:solidFill>
            <a:schemeClr val="tx1">
              <a:lumMod val="90000"/>
              <a:lumOff val="10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5561" tIns="292450" rIns="365561" bIns="29245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1863762">
              <a:lnSpc>
                <a:spcPct val="90000"/>
              </a:lnSpc>
              <a:defRPr/>
            </a:pPr>
            <a:endParaRPr lang="en-US" sz="4705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4869CB9-890C-4146-9D11-D770B849EABC}"/>
              </a:ext>
            </a:extLst>
          </p:cNvPr>
          <p:cNvSpPr txBox="1"/>
          <p:nvPr/>
        </p:nvSpPr>
        <p:spPr>
          <a:xfrm>
            <a:off x="10975162" y="10587360"/>
            <a:ext cx="1896240" cy="564152"/>
          </a:xfrm>
          <a:prstGeom prst="rect">
            <a:avLst/>
          </a:prstGeom>
          <a:noFill/>
        </p:spPr>
        <p:txBody>
          <a:bodyPr wrap="square" lIns="182780" tIns="91388" rIns="182780" bIns="91388" rtlCol="0">
            <a:spAutoFit/>
          </a:bodyPr>
          <a:lstStyle/>
          <a:p>
            <a:pPr algn="ctr" defTabSz="1827641">
              <a:lnSpc>
                <a:spcPct val="90000"/>
              </a:lnSpc>
              <a:spcAft>
                <a:spcPts val="1200"/>
              </a:spcAft>
              <a:defRPr/>
            </a:pPr>
            <a:r>
              <a:rPr lang="en-US" sz="2741" dirty="0">
                <a:solidFill>
                  <a:srgbClr val="0078D4"/>
                </a:solidFill>
                <a:latin typeface="Segoe UI Semibold"/>
              </a:rPr>
              <a:t>OneNote</a:t>
            </a: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18195307-20A7-4B5C-AE25-4F64581E3E8F}"/>
              </a:ext>
            </a:extLst>
          </p:cNvPr>
          <p:cNvSpPr/>
          <p:nvPr/>
        </p:nvSpPr>
        <p:spPr bwMode="auto">
          <a:xfrm>
            <a:off x="11628134" y="5492641"/>
            <a:ext cx="540789" cy="540789"/>
          </a:xfrm>
          <a:custGeom>
            <a:avLst/>
            <a:gdLst>
              <a:gd name="connsiteX0" fmla="*/ 88446 w 242206"/>
              <a:gd name="connsiteY0" fmla="*/ 54576 h 242206"/>
              <a:gd name="connsiteX1" fmla="*/ 88446 w 242206"/>
              <a:gd name="connsiteY1" fmla="*/ 125333 h 242206"/>
              <a:gd name="connsiteX2" fmla="*/ 55788 w 242206"/>
              <a:gd name="connsiteY2" fmla="*/ 125333 h 242206"/>
              <a:gd name="connsiteX3" fmla="*/ 121103 w 242206"/>
              <a:gd name="connsiteY3" fmla="*/ 190648 h 242206"/>
              <a:gd name="connsiteX4" fmla="*/ 186418 w 242206"/>
              <a:gd name="connsiteY4" fmla="*/ 125333 h 242206"/>
              <a:gd name="connsiteX5" fmla="*/ 153761 w 242206"/>
              <a:gd name="connsiteY5" fmla="*/ 125333 h 242206"/>
              <a:gd name="connsiteX6" fmla="*/ 153761 w 242206"/>
              <a:gd name="connsiteY6" fmla="*/ 54576 h 242206"/>
              <a:gd name="connsiteX7" fmla="*/ 25400 w 242206"/>
              <a:gd name="connsiteY7" fmla="*/ 0 h 242206"/>
              <a:gd name="connsiteX8" fmla="*/ 216806 w 242206"/>
              <a:gd name="connsiteY8" fmla="*/ 0 h 242206"/>
              <a:gd name="connsiteX9" fmla="*/ 242206 w 242206"/>
              <a:gd name="connsiteY9" fmla="*/ 25400 h 242206"/>
              <a:gd name="connsiteX10" fmla="*/ 242206 w 242206"/>
              <a:gd name="connsiteY10" fmla="*/ 216806 h 242206"/>
              <a:gd name="connsiteX11" fmla="*/ 216806 w 242206"/>
              <a:gd name="connsiteY11" fmla="*/ 242206 h 242206"/>
              <a:gd name="connsiteX12" fmla="*/ 25400 w 242206"/>
              <a:gd name="connsiteY12" fmla="*/ 242206 h 242206"/>
              <a:gd name="connsiteX13" fmla="*/ 0 w 242206"/>
              <a:gd name="connsiteY13" fmla="*/ 216806 h 242206"/>
              <a:gd name="connsiteX14" fmla="*/ 0 w 242206"/>
              <a:gd name="connsiteY14" fmla="*/ 25400 h 242206"/>
              <a:gd name="connsiteX15" fmla="*/ 25400 w 242206"/>
              <a:gd name="connsiteY15" fmla="*/ 0 h 2422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42206" h="242206">
                <a:moveTo>
                  <a:pt x="88446" y="54576"/>
                </a:moveTo>
                <a:lnTo>
                  <a:pt x="88446" y="125333"/>
                </a:lnTo>
                <a:lnTo>
                  <a:pt x="55788" y="125333"/>
                </a:lnTo>
                <a:lnTo>
                  <a:pt x="121103" y="190648"/>
                </a:lnTo>
                <a:lnTo>
                  <a:pt x="186418" y="125333"/>
                </a:lnTo>
                <a:lnTo>
                  <a:pt x="153761" y="125333"/>
                </a:lnTo>
                <a:lnTo>
                  <a:pt x="153761" y="54576"/>
                </a:lnTo>
                <a:close/>
                <a:moveTo>
                  <a:pt x="25400" y="0"/>
                </a:moveTo>
                <a:lnTo>
                  <a:pt x="216806" y="0"/>
                </a:lnTo>
                <a:cubicBezTo>
                  <a:pt x="230834" y="0"/>
                  <a:pt x="242206" y="11372"/>
                  <a:pt x="242206" y="25400"/>
                </a:cubicBezTo>
                <a:lnTo>
                  <a:pt x="242206" y="216806"/>
                </a:lnTo>
                <a:cubicBezTo>
                  <a:pt x="242206" y="230834"/>
                  <a:pt x="230834" y="242206"/>
                  <a:pt x="216806" y="242206"/>
                </a:cubicBezTo>
                <a:lnTo>
                  <a:pt x="25400" y="242206"/>
                </a:lnTo>
                <a:cubicBezTo>
                  <a:pt x="11372" y="242206"/>
                  <a:pt x="0" y="230834"/>
                  <a:pt x="0" y="216806"/>
                </a:cubicBezTo>
                <a:lnTo>
                  <a:pt x="0" y="25400"/>
                </a:lnTo>
                <a:cubicBezTo>
                  <a:pt x="0" y="11372"/>
                  <a:pt x="11372" y="0"/>
                  <a:pt x="25400" y="0"/>
                </a:cubicBezTo>
                <a:close/>
              </a:path>
            </a:pathLst>
          </a:custGeom>
          <a:solidFill>
            <a:schemeClr val="tx1">
              <a:lumMod val="90000"/>
              <a:lumOff val="10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5561" tIns="292450" rIns="365561" bIns="29245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1863762">
              <a:lnSpc>
                <a:spcPct val="90000"/>
              </a:lnSpc>
              <a:defRPr/>
            </a:pPr>
            <a:endParaRPr lang="en-US" sz="4705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C7DA1FC-12BA-425D-BC29-122430E32331}"/>
              </a:ext>
            </a:extLst>
          </p:cNvPr>
          <p:cNvSpPr txBox="1"/>
          <p:nvPr/>
        </p:nvSpPr>
        <p:spPr>
          <a:xfrm>
            <a:off x="10631407" y="4861353"/>
            <a:ext cx="2583747" cy="564152"/>
          </a:xfrm>
          <a:prstGeom prst="rect">
            <a:avLst/>
          </a:prstGeom>
          <a:noFill/>
        </p:spPr>
        <p:txBody>
          <a:bodyPr wrap="square" lIns="182780" tIns="91388" rIns="182780" bIns="91388" rtlCol="0">
            <a:spAutoFit/>
          </a:bodyPr>
          <a:lstStyle/>
          <a:p>
            <a:pPr algn="ctr" defTabSz="1827641">
              <a:lnSpc>
                <a:spcPct val="90000"/>
              </a:lnSpc>
              <a:spcAft>
                <a:spcPts val="1200"/>
              </a:spcAft>
              <a:defRPr/>
            </a:pPr>
            <a:r>
              <a:rPr lang="en-US" sz="2741" dirty="0">
                <a:solidFill>
                  <a:srgbClr val="0078D4"/>
                </a:solidFill>
                <a:latin typeface="Segoe UI Semibold"/>
              </a:rPr>
              <a:t>Applications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EFA594D-D5C8-4C48-A4B6-F20C7019D36A}"/>
              </a:ext>
            </a:extLst>
          </p:cNvPr>
          <p:cNvSpPr txBox="1"/>
          <p:nvPr/>
        </p:nvSpPr>
        <p:spPr>
          <a:xfrm>
            <a:off x="13851075" y="6478028"/>
            <a:ext cx="1723857" cy="564152"/>
          </a:xfrm>
          <a:prstGeom prst="rect">
            <a:avLst/>
          </a:prstGeom>
          <a:noFill/>
        </p:spPr>
        <p:txBody>
          <a:bodyPr wrap="square" lIns="182780" tIns="91388" rIns="182780" bIns="91388" rtlCol="0">
            <a:spAutoFit/>
          </a:bodyPr>
          <a:lstStyle/>
          <a:p>
            <a:pPr algn="ctr" defTabSz="1827641">
              <a:lnSpc>
                <a:spcPct val="90000"/>
              </a:lnSpc>
              <a:spcAft>
                <a:spcPts val="1200"/>
              </a:spcAft>
              <a:defRPr/>
            </a:pPr>
            <a:r>
              <a:rPr lang="en-US" sz="2741" dirty="0">
                <a:solidFill>
                  <a:srgbClr val="0078D4"/>
                </a:solidFill>
                <a:latin typeface="Segoe UI Semibold"/>
              </a:rPr>
              <a:t>Teams</a:t>
            </a:r>
          </a:p>
        </p:txBody>
      </p:sp>
      <p:pic>
        <p:nvPicPr>
          <p:cNvPr id="22" name="Picture 2" descr="Image result for teams icon">
            <a:extLst>
              <a:ext uri="{FF2B5EF4-FFF2-40B4-BE49-F238E27FC236}">
                <a16:creationId xmlns:a16="http://schemas.microsoft.com/office/drawing/2014/main" id="{225243C7-9C25-4CB1-B0AC-098CDF278B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grayscl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70658" y="6321902"/>
            <a:ext cx="876838" cy="876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" name="Modern_workplace" title="Icon of three people connected by a dotted line">
            <a:extLst>
              <a:ext uri="{FF2B5EF4-FFF2-40B4-BE49-F238E27FC236}">
                <a16:creationId xmlns:a16="http://schemas.microsoft.com/office/drawing/2014/main" id="{99B787E4-15C9-411C-8C63-735461A135DE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11185414" y="7035149"/>
            <a:ext cx="1475736" cy="1430165"/>
          </a:xfrm>
          <a:custGeom>
            <a:avLst/>
            <a:gdLst>
              <a:gd name="T0" fmla="*/ 210 w 584"/>
              <a:gd name="T1" fmla="*/ 515 h 564"/>
              <a:gd name="T2" fmla="*/ 226 w 584"/>
              <a:gd name="T3" fmla="*/ 515 h 564"/>
              <a:gd name="T4" fmla="*/ 239 w 584"/>
              <a:gd name="T5" fmla="*/ 515 h 564"/>
              <a:gd name="T6" fmla="*/ 255 w 584"/>
              <a:gd name="T7" fmla="*/ 515 h 564"/>
              <a:gd name="T8" fmla="*/ 269 w 584"/>
              <a:gd name="T9" fmla="*/ 515 h 564"/>
              <a:gd name="T10" fmla="*/ 285 w 584"/>
              <a:gd name="T11" fmla="*/ 515 h 564"/>
              <a:gd name="T12" fmla="*/ 298 w 584"/>
              <a:gd name="T13" fmla="*/ 515 h 564"/>
              <a:gd name="T14" fmla="*/ 314 w 584"/>
              <a:gd name="T15" fmla="*/ 515 h 564"/>
              <a:gd name="T16" fmla="*/ 328 w 584"/>
              <a:gd name="T17" fmla="*/ 515 h 564"/>
              <a:gd name="T18" fmla="*/ 344 w 584"/>
              <a:gd name="T19" fmla="*/ 515 h 564"/>
              <a:gd name="T20" fmla="*/ 357 w 584"/>
              <a:gd name="T21" fmla="*/ 515 h 564"/>
              <a:gd name="T22" fmla="*/ 373 w 584"/>
              <a:gd name="T23" fmla="*/ 515 h 564"/>
              <a:gd name="T24" fmla="*/ 366 w 584"/>
              <a:gd name="T25" fmla="*/ 247 h 564"/>
              <a:gd name="T26" fmla="*/ 358 w 584"/>
              <a:gd name="T27" fmla="*/ 233 h 564"/>
              <a:gd name="T28" fmla="*/ 372 w 584"/>
              <a:gd name="T29" fmla="*/ 259 h 564"/>
              <a:gd name="T30" fmla="*/ 380 w 584"/>
              <a:gd name="T31" fmla="*/ 273 h 564"/>
              <a:gd name="T32" fmla="*/ 386 w 584"/>
              <a:gd name="T33" fmla="*/ 285 h 564"/>
              <a:gd name="T34" fmla="*/ 393 w 584"/>
              <a:gd name="T35" fmla="*/ 299 h 564"/>
              <a:gd name="T36" fmla="*/ 400 w 584"/>
              <a:gd name="T37" fmla="*/ 311 h 564"/>
              <a:gd name="T38" fmla="*/ 407 w 584"/>
              <a:gd name="T39" fmla="*/ 325 h 564"/>
              <a:gd name="T40" fmla="*/ 414 w 584"/>
              <a:gd name="T41" fmla="*/ 337 h 564"/>
              <a:gd name="T42" fmla="*/ 421 w 584"/>
              <a:gd name="T43" fmla="*/ 351 h 564"/>
              <a:gd name="T44" fmla="*/ 226 w 584"/>
              <a:gd name="T45" fmla="*/ 233 h 564"/>
              <a:gd name="T46" fmla="*/ 218 w 584"/>
              <a:gd name="T47" fmla="*/ 247 h 564"/>
              <a:gd name="T48" fmla="*/ 212 w 584"/>
              <a:gd name="T49" fmla="*/ 259 h 564"/>
              <a:gd name="T50" fmla="*/ 204 w 584"/>
              <a:gd name="T51" fmla="*/ 273 h 564"/>
              <a:gd name="T52" fmla="*/ 198 w 584"/>
              <a:gd name="T53" fmla="*/ 285 h 564"/>
              <a:gd name="T54" fmla="*/ 191 w 584"/>
              <a:gd name="T55" fmla="*/ 299 h 564"/>
              <a:gd name="T56" fmla="*/ 184 w 584"/>
              <a:gd name="T57" fmla="*/ 311 h 564"/>
              <a:gd name="T58" fmla="*/ 177 w 584"/>
              <a:gd name="T59" fmla="*/ 325 h 564"/>
              <a:gd name="T60" fmla="*/ 170 w 584"/>
              <a:gd name="T61" fmla="*/ 337 h 564"/>
              <a:gd name="T62" fmla="*/ 163 w 584"/>
              <a:gd name="T63" fmla="*/ 351 h 564"/>
              <a:gd name="T64" fmla="*/ 239 w 584"/>
              <a:gd name="T65" fmla="*/ 53 h 564"/>
              <a:gd name="T66" fmla="*/ 293 w 584"/>
              <a:gd name="T67" fmla="*/ 105 h 564"/>
              <a:gd name="T68" fmla="*/ 347 w 584"/>
              <a:gd name="T69" fmla="*/ 53 h 564"/>
              <a:gd name="T70" fmla="*/ 293 w 584"/>
              <a:gd name="T71" fmla="*/ 0 h 564"/>
              <a:gd name="T72" fmla="*/ 239 w 584"/>
              <a:gd name="T73" fmla="*/ 53 h 564"/>
              <a:gd name="T74" fmla="*/ 205 w 584"/>
              <a:gd name="T75" fmla="*/ 190 h 564"/>
              <a:gd name="T76" fmla="*/ 292 w 584"/>
              <a:gd name="T77" fmla="*/ 105 h 564"/>
              <a:gd name="T78" fmla="*/ 379 w 584"/>
              <a:gd name="T79" fmla="*/ 190 h 564"/>
              <a:gd name="T80" fmla="*/ 444 w 584"/>
              <a:gd name="T81" fmla="*/ 427 h 564"/>
              <a:gd name="T82" fmla="*/ 498 w 584"/>
              <a:gd name="T83" fmla="*/ 479 h 564"/>
              <a:gd name="T84" fmla="*/ 553 w 584"/>
              <a:gd name="T85" fmla="*/ 427 h 564"/>
              <a:gd name="T86" fmla="*/ 498 w 584"/>
              <a:gd name="T87" fmla="*/ 374 h 564"/>
              <a:gd name="T88" fmla="*/ 444 w 584"/>
              <a:gd name="T89" fmla="*/ 427 h 564"/>
              <a:gd name="T90" fmla="*/ 411 w 584"/>
              <a:gd name="T91" fmla="*/ 564 h 564"/>
              <a:gd name="T92" fmla="*/ 498 w 584"/>
              <a:gd name="T93" fmla="*/ 479 h 564"/>
              <a:gd name="T94" fmla="*/ 584 w 584"/>
              <a:gd name="T95" fmla="*/ 564 h 564"/>
              <a:gd name="T96" fmla="*/ 34 w 584"/>
              <a:gd name="T97" fmla="*/ 427 h 564"/>
              <a:gd name="T98" fmla="*/ 87 w 584"/>
              <a:gd name="T99" fmla="*/ 479 h 564"/>
              <a:gd name="T100" fmla="*/ 142 w 584"/>
              <a:gd name="T101" fmla="*/ 427 h 564"/>
              <a:gd name="T102" fmla="*/ 87 w 584"/>
              <a:gd name="T103" fmla="*/ 374 h 564"/>
              <a:gd name="T104" fmla="*/ 34 w 584"/>
              <a:gd name="T105" fmla="*/ 427 h 564"/>
              <a:gd name="T106" fmla="*/ 0 w 584"/>
              <a:gd name="T107" fmla="*/ 564 h 564"/>
              <a:gd name="T108" fmla="*/ 87 w 584"/>
              <a:gd name="T109" fmla="*/ 479 h 564"/>
              <a:gd name="T110" fmla="*/ 173 w 584"/>
              <a:gd name="T111" fmla="*/ 564 h 5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584" h="564">
                <a:moveTo>
                  <a:pt x="210" y="515"/>
                </a:moveTo>
                <a:cubicBezTo>
                  <a:pt x="226" y="515"/>
                  <a:pt x="226" y="515"/>
                  <a:pt x="226" y="515"/>
                </a:cubicBezTo>
                <a:moveTo>
                  <a:pt x="239" y="515"/>
                </a:moveTo>
                <a:cubicBezTo>
                  <a:pt x="255" y="515"/>
                  <a:pt x="255" y="515"/>
                  <a:pt x="255" y="515"/>
                </a:cubicBezTo>
                <a:moveTo>
                  <a:pt x="269" y="515"/>
                </a:moveTo>
                <a:cubicBezTo>
                  <a:pt x="285" y="515"/>
                  <a:pt x="285" y="515"/>
                  <a:pt x="285" y="515"/>
                </a:cubicBezTo>
                <a:moveTo>
                  <a:pt x="298" y="515"/>
                </a:moveTo>
                <a:cubicBezTo>
                  <a:pt x="314" y="515"/>
                  <a:pt x="314" y="515"/>
                  <a:pt x="314" y="515"/>
                </a:cubicBezTo>
                <a:moveTo>
                  <a:pt x="328" y="515"/>
                </a:moveTo>
                <a:cubicBezTo>
                  <a:pt x="344" y="515"/>
                  <a:pt x="344" y="515"/>
                  <a:pt x="344" y="515"/>
                </a:cubicBezTo>
                <a:moveTo>
                  <a:pt x="357" y="515"/>
                </a:moveTo>
                <a:cubicBezTo>
                  <a:pt x="373" y="515"/>
                  <a:pt x="373" y="515"/>
                  <a:pt x="373" y="515"/>
                </a:cubicBezTo>
                <a:moveTo>
                  <a:pt x="366" y="247"/>
                </a:moveTo>
                <a:cubicBezTo>
                  <a:pt x="358" y="233"/>
                  <a:pt x="358" y="233"/>
                  <a:pt x="358" y="233"/>
                </a:cubicBezTo>
                <a:moveTo>
                  <a:pt x="372" y="259"/>
                </a:moveTo>
                <a:cubicBezTo>
                  <a:pt x="380" y="273"/>
                  <a:pt x="380" y="273"/>
                  <a:pt x="380" y="273"/>
                </a:cubicBezTo>
                <a:moveTo>
                  <a:pt x="386" y="285"/>
                </a:moveTo>
                <a:cubicBezTo>
                  <a:pt x="393" y="299"/>
                  <a:pt x="393" y="299"/>
                  <a:pt x="393" y="299"/>
                </a:cubicBezTo>
                <a:moveTo>
                  <a:pt x="400" y="311"/>
                </a:moveTo>
                <a:cubicBezTo>
                  <a:pt x="407" y="325"/>
                  <a:pt x="407" y="325"/>
                  <a:pt x="407" y="325"/>
                </a:cubicBezTo>
                <a:moveTo>
                  <a:pt x="414" y="337"/>
                </a:moveTo>
                <a:cubicBezTo>
                  <a:pt x="421" y="351"/>
                  <a:pt x="421" y="351"/>
                  <a:pt x="421" y="351"/>
                </a:cubicBezTo>
                <a:moveTo>
                  <a:pt x="226" y="233"/>
                </a:moveTo>
                <a:cubicBezTo>
                  <a:pt x="218" y="247"/>
                  <a:pt x="218" y="247"/>
                  <a:pt x="218" y="247"/>
                </a:cubicBezTo>
                <a:moveTo>
                  <a:pt x="212" y="259"/>
                </a:moveTo>
                <a:cubicBezTo>
                  <a:pt x="204" y="273"/>
                  <a:pt x="204" y="273"/>
                  <a:pt x="204" y="273"/>
                </a:cubicBezTo>
                <a:moveTo>
                  <a:pt x="198" y="285"/>
                </a:moveTo>
                <a:cubicBezTo>
                  <a:pt x="191" y="299"/>
                  <a:pt x="191" y="299"/>
                  <a:pt x="191" y="299"/>
                </a:cubicBezTo>
                <a:moveTo>
                  <a:pt x="184" y="311"/>
                </a:moveTo>
                <a:cubicBezTo>
                  <a:pt x="177" y="325"/>
                  <a:pt x="177" y="325"/>
                  <a:pt x="177" y="325"/>
                </a:cubicBezTo>
                <a:moveTo>
                  <a:pt x="170" y="337"/>
                </a:moveTo>
                <a:cubicBezTo>
                  <a:pt x="163" y="351"/>
                  <a:pt x="163" y="351"/>
                  <a:pt x="163" y="351"/>
                </a:cubicBezTo>
                <a:moveTo>
                  <a:pt x="239" y="53"/>
                </a:moveTo>
                <a:cubicBezTo>
                  <a:pt x="239" y="82"/>
                  <a:pt x="263" y="105"/>
                  <a:pt x="293" y="105"/>
                </a:cubicBezTo>
                <a:cubicBezTo>
                  <a:pt x="322" y="105"/>
                  <a:pt x="347" y="82"/>
                  <a:pt x="347" y="53"/>
                </a:cubicBezTo>
                <a:cubicBezTo>
                  <a:pt x="347" y="24"/>
                  <a:pt x="322" y="0"/>
                  <a:pt x="293" y="0"/>
                </a:cubicBezTo>
                <a:cubicBezTo>
                  <a:pt x="263" y="0"/>
                  <a:pt x="239" y="24"/>
                  <a:pt x="239" y="53"/>
                </a:cubicBezTo>
                <a:close/>
                <a:moveTo>
                  <a:pt x="205" y="190"/>
                </a:moveTo>
                <a:cubicBezTo>
                  <a:pt x="205" y="143"/>
                  <a:pt x="244" y="105"/>
                  <a:pt x="292" y="105"/>
                </a:cubicBezTo>
                <a:cubicBezTo>
                  <a:pt x="340" y="105"/>
                  <a:pt x="379" y="143"/>
                  <a:pt x="379" y="190"/>
                </a:cubicBezTo>
                <a:moveTo>
                  <a:pt x="444" y="427"/>
                </a:moveTo>
                <a:cubicBezTo>
                  <a:pt x="444" y="456"/>
                  <a:pt x="469" y="479"/>
                  <a:pt x="498" y="479"/>
                </a:cubicBezTo>
                <a:cubicBezTo>
                  <a:pt x="528" y="479"/>
                  <a:pt x="553" y="456"/>
                  <a:pt x="553" y="427"/>
                </a:cubicBezTo>
                <a:cubicBezTo>
                  <a:pt x="553" y="398"/>
                  <a:pt x="528" y="374"/>
                  <a:pt x="498" y="374"/>
                </a:cubicBezTo>
                <a:cubicBezTo>
                  <a:pt x="469" y="374"/>
                  <a:pt x="444" y="398"/>
                  <a:pt x="444" y="427"/>
                </a:cubicBezTo>
                <a:close/>
                <a:moveTo>
                  <a:pt x="411" y="564"/>
                </a:moveTo>
                <a:cubicBezTo>
                  <a:pt x="411" y="517"/>
                  <a:pt x="449" y="479"/>
                  <a:pt x="498" y="479"/>
                </a:cubicBezTo>
                <a:cubicBezTo>
                  <a:pt x="546" y="479"/>
                  <a:pt x="584" y="517"/>
                  <a:pt x="584" y="564"/>
                </a:cubicBezTo>
                <a:moveTo>
                  <a:pt x="34" y="427"/>
                </a:moveTo>
                <a:cubicBezTo>
                  <a:pt x="34" y="456"/>
                  <a:pt x="58" y="479"/>
                  <a:pt x="87" y="479"/>
                </a:cubicBezTo>
                <a:cubicBezTo>
                  <a:pt x="117" y="479"/>
                  <a:pt x="142" y="456"/>
                  <a:pt x="142" y="427"/>
                </a:cubicBezTo>
                <a:cubicBezTo>
                  <a:pt x="142" y="398"/>
                  <a:pt x="117" y="374"/>
                  <a:pt x="87" y="374"/>
                </a:cubicBezTo>
                <a:cubicBezTo>
                  <a:pt x="58" y="374"/>
                  <a:pt x="34" y="398"/>
                  <a:pt x="34" y="427"/>
                </a:cubicBezTo>
                <a:close/>
                <a:moveTo>
                  <a:pt x="0" y="564"/>
                </a:moveTo>
                <a:cubicBezTo>
                  <a:pt x="0" y="517"/>
                  <a:pt x="38" y="479"/>
                  <a:pt x="87" y="479"/>
                </a:cubicBezTo>
                <a:cubicBezTo>
                  <a:pt x="135" y="479"/>
                  <a:pt x="173" y="517"/>
                  <a:pt x="173" y="564"/>
                </a:cubicBezTo>
              </a:path>
            </a:pathLst>
          </a:custGeom>
          <a:noFill/>
          <a:ln w="15875" cap="flat">
            <a:solidFill>
              <a:schemeClr val="tx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79213" tIns="89605" rIns="179213" bIns="89605" numCol="1" anchor="t" anchorCtr="0" compatLnSpc="1">
            <a:prstTxWarp prst="textNoShape">
              <a:avLst/>
            </a:prstTxWarp>
          </a:bodyPr>
          <a:lstStyle/>
          <a:p>
            <a:pPr defTabSz="1827821">
              <a:defRPr/>
            </a:pPr>
            <a:endParaRPr lang="en-US" sz="3529">
              <a:gradFill>
                <a:gsLst>
                  <a:gs pos="0">
                    <a:srgbClr val="505050"/>
                  </a:gs>
                  <a:gs pos="100000">
                    <a:srgbClr val="505050"/>
                  </a:gs>
                </a:gsLst>
              </a:gradFill>
              <a:latin typeface="Segoe UI"/>
            </a:endParaRPr>
          </a:p>
        </p:txBody>
      </p:sp>
      <p:sp>
        <p:nvSpPr>
          <p:cNvPr id="61" name="speech_2">
            <a:extLst>
              <a:ext uri="{FF2B5EF4-FFF2-40B4-BE49-F238E27FC236}">
                <a16:creationId xmlns:a16="http://schemas.microsoft.com/office/drawing/2014/main" id="{80A3F931-9D61-4E41-B6FF-280E6191ED6A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18133216" y="3223512"/>
            <a:ext cx="542367" cy="481820"/>
          </a:xfrm>
          <a:custGeom>
            <a:avLst/>
            <a:gdLst>
              <a:gd name="T0" fmla="*/ 122 w 215"/>
              <a:gd name="T1" fmla="*/ 145 h 191"/>
              <a:gd name="T2" fmla="*/ 76 w 215"/>
              <a:gd name="T3" fmla="*/ 145 h 191"/>
              <a:gd name="T4" fmla="*/ 31 w 215"/>
              <a:gd name="T5" fmla="*/ 191 h 191"/>
              <a:gd name="T6" fmla="*/ 31 w 215"/>
              <a:gd name="T7" fmla="*/ 145 h 191"/>
              <a:gd name="T8" fmla="*/ 0 w 215"/>
              <a:gd name="T9" fmla="*/ 145 h 191"/>
              <a:gd name="T10" fmla="*/ 0 w 215"/>
              <a:gd name="T11" fmla="*/ 0 h 191"/>
              <a:gd name="T12" fmla="*/ 215 w 215"/>
              <a:gd name="T13" fmla="*/ 0 h 191"/>
              <a:gd name="T14" fmla="*/ 215 w 215"/>
              <a:gd name="T15" fmla="*/ 120 h 191"/>
              <a:gd name="T16" fmla="*/ 122 w 215"/>
              <a:gd name="T17" fmla="*/ 145 h 191"/>
              <a:gd name="T18" fmla="*/ 122 w 215"/>
              <a:gd name="T19" fmla="*/ 145 h 191"/>
              <a:gd name="T20" fmla="*/ 122 w 215"/>
              <a:gd name="T21" fmla="*/ 145 h 191"/>
              <a:gd name="T22" fmla="*/ 215 w 215"/>
              <a:gd name="T23" fmla="*/ 145 h 191"/>
              <a:gd name="T24" fmla="*/ 215 w 215"/>
              <a:gd name="T25" fmla="*/ 120 h 1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15" h="191">
                <a:moveTo>
                  <a:pt x="122" y="145"/>
                </a:moveTo>
                <a:lnTo>
                  <a:pt x="76" y="145"/>
                </a:lnTo>
                <a:lnTo>
                  <a:pt x="31" y="191"/>
                </a:lnTo>
                <a:lnTo>
                  <a:pt x="31" y="145"/>
                </a:lnTo>
                <a:lnTo>
                  <a:pt x="0" y="145"/>
                </a:lnTo>
                <a:lnTo>
                  <a:pt x="0" y="0"/>
                </a:lnTo>
                <a:lnTo>
                  <a:pt x="215" y="0"/>
                </a:lnTo>
                <a:lnTo>
                  <a:pt x="215" y="120"/>
                </a:lnTo>
                <a:moveTo>
                  <a:pt x="122" y="145"/>
                </a:moveTo>
                <a:lnTo>
                  <a:pt x="122" y="145"/>
                </a:lnTo>
                <a:moveTo>
                  <a:pt x="122" y="145"/>
                </a:moveTo>
                <a:lnTo>
                  <a:pt x="215" y="145"/>
                </a:lnTo>
                <a:lnTo>
                  <a:pt x="215" y="120"/>
                </a:lnTo>
              </a:path>
            </a:pathLst>
          </a:custGeom>
          <a:noFill/>
          <a:ln w="19050" cap="flat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82780" tIns="91388" rIns="182780" bIns="91388" numCol="1" anchor="t" anchorCtr="0" compatLnSpc="1">
            <a:prstTxWarp prst="textNoShape">
              <a:avLst/>
            </a:prstTxWarp>
          </a:bodyPr>
          <a:lstStyle/>
          <a:p>
            <a:pPr defTabSz="1827641">
              <a:defRPr/>
            </a:pPr>
            <a:endParaRPr lang="en-US" sz="4799">
              <a:gradFill>
                <a:gsLst>
                  <a:gs pos="0">
                    <a:srgbClr val="505050"/>
                  </a:gs>
                  <a:gs pos="100000">
                    <a:srgbClr val="505050"/>
                  </a:gs>
                </a:gsLst>
              </a:gradFill>
              <a:latin typeface="Segoe UI"/>
            </a:endParaRP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B419C099-5CF0-4AC1-A74B-CF78CD083C39}"/>
              </a:ext>
            </a:extLst>
          </p:cNvPr>
          <p:cNvSpPr txBox="1"/>
          <p:nvPr/>
        </p:nvSpPr>
        <p:spPr>
          <a:xfrm>
            <a:off x="18133219" y="3978477"/>
            <a:ext cx="2226016" cy="564152"/>
          </a:xfrm>
          <a:prstGeom prst="rect">
            <a:avLst/>
          </a:prstGeom>
          <a:noFill/>
        </p:spPr>
        <p:txBody>
          <a:bodyPr wrap="square" lIns="0" tIns="91388" rIns="182780" bIns="91388" rtlCol="0">
            <a:spAutoFit/>
          </a:bodyPr>
          <a:lstStyle/>
          <a:p>
            <a:pPr defTabSz="1827641">
              <a:lnSpc>
                <a:spcPct val="90000"/>
              </a:lnSpc>
              <a:spcAft>
                <a:spcPts val="1200"/>
              </a:spcAft>
              <a:defRPr/>
            </a:pPr>
            <a:r>
              <a:rPr lang="en-US" sz="2741" dirty="0">
                <a:solidFill>
                  <a:srgbClr val="282828"/>
                </a:solidFill>
                <a:latin typeface="Segoe UI"/>
              </a:rPr>
              <a:t>Group chat</a:t>
            </a:r>
          </a:p>
        </p:txBody>
      </p:sp>
      <p:sp>
        <p:nvSpPr>
          <p:cNvPr id="59" name="Freeform 8">
            <a:extLst>
              <a:ext uri="{FF2B5EF4-FFF2-40B4-BE49-F238E27FC236}">
                <a16:creationId xmlns:a16="http://schemas.microsoft.com/office/drawing/2014/main" id="{E806A65A-5B59-4DD2-98AC-18EF22001764}"/>
              </a:ext>
            </a:extLst>
          </p:cNvPr>
          <p:cNvSpPr>
            <a:spLocks/>
          </p:cNvSpPr>
          <p:nvPr/>
        </p:nvSpPr>
        <p:spPr bwMode="auto">
          <a:xfrm>
            <a:off x="18133220" y="4919924"/>
            <a:ext cx="706374" cy="706370"/>
          </a:xfrm>
          <a:custGeom>
            <a:avLst/>
            <a:gdLst>
              <a:gd name="T0" fmla="*/ 174 w 175"/>
              <a:gd name="T1" fmla="*/ 137 h 175"/>
              <a:gd name="T2" fmla="*/ 160 w 175"/>
              <a:gd name="T3" fmla="*/ 123 h 175"/>
              <a:gd name="T4" fmla="*/ 130 w 175"/>
              <a:gd name="T5" fmla="*/ 115 h 175"/>
              <a:gd name="T6" fmla="*/ 106 w 175"/>
              <a:gd name="T7" fmla="*/ 128 h 175"/>
              <a:gd name="T8" fmla="*/ 106 w 175"/>
              <a:gd name="T9" fmla="*/ 131 h 175"/>
              <a:gd name="T10" fmla="*/ 68 w 175"/>
              <a:gd name="T11" fmla="*/ 107 h 175"/>
              <a:gd name="T12" fmla="*/ 44 w 175"/>
              <a:gd name="T13" fmla="*/ 69 h 175"/>
              <a:gd name="T14" fmla="*/ 47 w 175"/>
              <a:gd name="T15" fmla="*/ 68 h 175"/>
              <a:gd name="T16" fmla="*/ 60 w 175"/>
              <a:gd name="T17" fmla="*/ 45 h 175"/>
              <a:gd name="T18" fmla="*/ 52 w 175"/>
              <a:gd name="T19" fmla="*/ 14 h 175"/>
              <a:gd name="T20" fmla="*/ 38 w 175"/>
              <a:gd name="T21" fmla="*/ 1 h 175"/>
              <a:gd name="T22" fmla="*/ 21 w 175"/>
              <a:gd name="T23" fmla="*/ 1 h 175"/>
              <a:gd name="T24" fmla="*/ 5 w 175"/>
              <a:gd name="T25" fmla="*/ 10 h 175"/>
              <a:gd name="T26" fmla="*/ 0 w 175"/>
              <a:gd name="T27" fmla="*/ 23 h 175"/>
              <a:gd name="T28" fmla="*/ 0 w 175"/>
              <a:gd name="T29" fmla="*/ 23 h 175"/>
              <a:gd name="T30" fmla="*/ 44 w 175"/>
              <a:gd name="T31" fmla="*/ 131 h 175"/>
              <a:gd name="T32" fmla="*/ 44 w 175"/>
              <a:gd name="T33" fmla="*/ 131 h 175"/>
              <a:gd name="T34" fmla="*/ 152 w 175"/>
              <a:gd name="T35" fmla="*/ 175 h 175"/>
              <a:gd name="T36" fmla="*/ 152 w 175"/>
              <a:gd name="T37" fmla="*/ 175 h 175"/>
              <a:gd name="T38" fmla="*/ 165 w 175"/>
              <a:gd name="T39" fmla="*/ 170 h 175"/>
              <a:gd name="T40" fmla="*/ 174 w 175"/>
              <a:gd name="T41" fmla="*/ 154 h 175"/>
              <a:gd name="T42" fmla="*/ 174 w 175"/>
              <a:gd name="T43" fmla="*/ 137 h 1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75" h="175">
                <a:moveTo>
                  <a:pt x="174" y="137"/>
                </a:moveTo>
                <a:cubicBezTo>
                  <a:pt x="173" y="130"/>
                  <a:pt x="167" y="125"/>
                  <a:pt x="160" y="123"/>
                </a:cubicBezTo>
                <a:cubicBezTo>
                  <a:pt x="130" y="115"/>
                  <a:pt x="130" y="115"/>
                  <a:pt x="130" y="115"/>
                </a:cubicBezTo>
                <a:cubicBezTo>
                  <a:pt x="120" y="112"/>
                  <a:pt x="109" y="118"/>
                  <a:pt x="106" y="128"/>
                </a:cubicBezTo>
                <a:cubicBezTo>
                  <a:pt x="106" y="131"/>
                  <a:pt x="106" y="131"/>
                  <a:pt x="106" y="131"/>
                </a:cubicBezTo>
                <a:cubicBezTo>
                  <a:pt x="92" y="126"/>
                  <a:pt x="79" y="118"/>
                  <a:pt x="68" y="107"/>
                </a:cubicBezTo>
                <a:cubicBezTo>
                  <a:pt x="56" y="96"/>
                  <a:pt x="49" y="83"/>
                  <a:pt x="44" y="69"/>
                </a:cubicBezTo>
                <a:cubicBezTo>
                  <a:pt x="47" y="68"/>
                  <a:pt x="47" y="68"/>
                  <a:pt x="47" y="68"/>
                </a:cubicBezTo>
                <a:cubicBezTo>
                  <a:pt x="57" y="66"/>
                  <a:pt x="63" y="55"/>
                  <a:pt x="60" y="45"/>
                </a:cubicBezTo>
                <a:cubicBezTo>
                  <a:pt x="52" y="14"/>
                  <a:pt x="52" y="14"/>
                  <a:pt x="52" y="14"/>
                </a:cubicBezTo>
                <a:cubicBezTo>
                  <a:pt x="50" y="7"/>
                  <a:pt x="44" y="2"/>
                  <a:pt x="38" y="1"/>
                </a:cubicBezTo>
                <a:cubicBezTo>
                  <a:pt x="32" y="0"/>
                  <a:pt x="26" y="0"/>
                  <a:pt x="21" y="1"/>
                </a:cubicBezTo>
                <a:cubicBezTo>
                  <a:pt x="15" y="3"/>
                  <a:pt x="9" y="6"/>
                  <a:pt x="5" y="10"/>
                </a:cubicBezTo>
                <a:cubicBezTo>
                  <a:pt x="2" y="13"/>
                  <a:pt x="0" y="18"/>
                  <a:pt x="0" y="23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62"/>
                  <a:pt x="15" y="101"/>
                  <a:pt x="44" y="131"/>
                </a:cubicBezTo>
                <a:cubicBezTo>
                  <a:pt x="44" y="131"/>
                  <a:pt x="44" y="131"/>
                  <a:pt x="44" y="131"/>
                </a:cubicBezTo>
                <a:cubicBezTo>
                  <a:pt x="74" y="160"/>
                  <a:pt x="113" y="175"/>
                  <a:pt x="152" y="175"/>
                </a:cubicBezTo>
                <a:cubicBezTo>
                  <a:pt x="152" y="175"/>
                  <a:pt x="152" y="175"/>
                  <a:pt x="152" y="175"/>
                </a:cubicBezTo>
                <a:cubicBezTo>
                  <a:pt x="157" y="175"/>
                  <a:pt x="161" y="173"/>
                  <a:pt x="165" y="170"/>
                </a:cubicBezTo>
                <a:cubicBezTo>
                  <a:pt x="169" y="166"/>
                  <a:pt x="172" y="160"/>
                  <a:pt x="174" y="154"/>
                </a:cubicBezTo>
                <a:cubicBezTo>
                  <a:pt x="175" y="148"/>
                  <a:pt x="175" y="143"/>
                  <a:pt x="174" y="137"/>
                </a:cubicBezTo>
              </a:path>
            </a:pathLst>
          </a:custGeom>
          <a:noFill/>
          <a:ln w="19050">
            <a:solidFill>
              <a:schemeClr val="accent1"/>
            </a:solidFill>
            <a:round/>
            <a:headEnd/>
            <a:tailEnd/>
          </a:ln>
          <a:extLst/>
        </p:spPr>
        <p:txBody>
          <a:bodyPr vert="horz" wrap="square" lIns="182780" tIns="91388" rIns="182780" bIns="91388" numCol="1" anchor="t" anchorCtr="0" compatLnSpc="1">
            <a:prstTxWarp prst="textNoShape">
              <a:avLst/>
            </a:prstTxWarp>
          </a:bodyPr>
          <a:lstStyle/>
          <a:p>
            <a:pPr defTabSz="1827641">
              <a:defRPr/>
            </a:pPr>
            <a:endParaRPr lang="en-US" sz="3999">
              <a:solidFill>
                <a:srgbClr val="282828"/>
              </a:solidFill>
              <a:latin typeface="Segoe UI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69D3AD14-BE94-4438-B9DF-FB769EB0244B}"/>
              </a:ext>
            </a:extLst>
          </p:cNvPr>
          <p:cNvSpPr txBox="1"/>
          <p:nvPr/>
        </p:nvSpPr>
        <p:spPr>
          <a:xfrm>
            <a:off x="18133219" y="5801132"/>
            <a:ext cx="2549348" cy="564152"/>
          </a:xfrm>
          <a:prstGeom prst="rect">
            <a:avLst/>
          </a:prstGeom>
          <a:noFill/>
        </p:spPr>
        <p:txBody>
          <a:bodyPr wrap="square" lIns="0" tIns="91388" rIns="182780" bIns="91388" rtlCol="0">
            <a:spAutoFit/>
          </a:bodyPr>
          <a:lstStyle/>
          <a:p>
            <a:pPr defTabSz="1827641">
              <a:lnSpc>
                <a:spcPct val="90000"/>
              </a:lnSpc>
              <a:spcAft>
                <a:spcPts val="1200"/>
              </a:spcAft>
              <a:defRPr/>
            </a:pPr>
            <a:r>
              <a:rPr lang="en-US" sz="2741">
                <a:solidFill>
                  <a:srgbClr val="282828"/>
                </a:solidFill>
                <a:latin typeface="Segoe UI"/>
              </a:rPr>
              <a:t>Audio stream</a:t>
            </a:r>
          </a:p>
        </p:txBody>
      </p:sp>
      <p:sp>
        <p:nvSpPr>
          <p:cNvPr id="57" name="Freeform 6">
            <a:extLst>
              <a:ext uri="{FF2B5EF4-FFF2-40B4-BE49-F238E27FC236}">
                <a16:creationId xmlns:a16="http://schemas.microsoft.com/office/drawing/2014/main" id="{1FF81CCD-52A4-4DC6-90DE-9F171373D540}"/>
              </a:ext>
            </a:extLst>
          </p:cNvPr>
          <p:cNvSpPr>
            <a:spLocks noEditPoints="1"/>
          </p:cNvSpPr>
          <p:nvPr/>
        </p:nvSpPr>
        <p:spPr bwMode="auto">
          <a:xfrm>
            <a:off x="18133218" y="6922948"/>
            <a:ext cx="887821" cy="466592"/>
          </a:xfrm>
          <a:custGeom>
            <a:avLst/>
            <a:gdLst>
              <a:gd name="T0" fmla="*/ 140 w 205"/>
              <a:gd name="T1" fmla="*/ 85 h 108"/>
              <a:gd name="T2" fmla="*/ 140 w 205"/>
              <a:gd name="T3" fmla="*/ 24 h 108"/>
              <a:gd name="T4" fmla="*/ 141 w 205"/>
              <a:gd name="T5" fmla="*/ 23 h 108"/>
              <a:gd name="T6" fmla="*/ 140 w 205"/>
              <a:gd name="T7" fmla="*/ 22 h 108"/>
              <a:gd name="T8" fmla="*/ 126 w 205"/>
              <a:gd name="T9" fmla="*/ 5 h 108"/>
              <a:gd name="T10" fmla="*/ 125 w 205"/>
              <a:gd name="T11" fmla="*/ 4 h 108"/>
              <a:gd name="T12" fmla="*/ 75 w 205"/>
              <a:gd name="T13" fmla="*/ 0 h 108"/>
              <a:gd name="T14" fmla="*/ 74 w 205"/>
              <a:gd name="T15" fmla="*/ 0 h 108"/>
              <a:gd name="T16" fmla="*/ 23 w 205"/>
              <a:gd name="T17" fmla="*/ 5 h 108"/>
              <a:gd name="T18" fmla="*/ 20 w 205"/>
              <a:gd name="T19" fmla="*/ 5 h 108"/>
              <a:gd name="T20" fmla="*/ 7 w 205"/>
              <a:gd name="T21" fmla="*/ 16 h 108"/>
              <a:gd name="T22" fmla="*/ 7 w 205"/>
              <a:gd name="T23" fmla="*/ 18 h 108"/>
              <a:gd name="T24" fmla="*/ 0 w 205"/>
              <a:gd name="T25" fmla="*/ 54 h 108"/>
              <a:gd name="T26" fmla="*/ 7 w 205"/>
              <a:gd name="T27" fmla="*/ 90 h 108"/>
              <a:gd name="T28" fmla="*/ 7 w 205"/>
              <a:gd name="T29" fmla="*/ 93 h 108"/>
              <a:gd name="T30" fmla="*/ 21 w 205"/>
              <a:gd name="T31" fmla="*/ 104 h 108"/>
              <a:gd name="T32" fmla="*/ 22 w 205"/>
              <a:gd name="T33" fmla="*/ 104 h 108"/>
              <a:gd name="T34" fmla="*/ 74 w 205"/>
              <a:gd name="T35" fmla="*/ 108 h 108"/>
              <a:gd name="T36" fmla="*/ 75 w 205"/>
              <a:gd name="T37" fmla="*/ 108 h 108"/>
              <a:gd name="T38" fmla="*/ 125 w 205"/>
              <a:gd name="T39" fmla="*/ 104 h 108"/>
              <a:gd name="T40" fmla="*/ 126 w 205"/>
              <a:gd name="T41" fmla="*/ 104 h 108"/>
              <a:gd name="T42" fmla="*/ 140 w 205"/>
              <a:gd name="T43" fmla="*/ 87 h 108"/>
              <a:gd name="T44" fmla="*/ 141 w 205"/>
              <a:gd name="T45" fmla="*/ 86 h 108"/>
              <a:gd name="T46" fmla="*/ 140 w 205"/>
              <a:gd name="T47" fmla="*/ 85 h 108"/>
              <a:gd name="T48" fmla="*/ 205 w 205"/>
              <a:gd name="T49" fmla="*/ 87 h 108"/>
              <a:gd name="T50" fmla="*/ 205 w 205"/>
              <a:gd name="T51" fmla="*/ 87 h 108"/>
              <a:gd name="T52" fmla="*/ 201 w 205"/>
              <a:gd name="T53" fmla="*/ 94 h 108"/>
              <a:gd name="T54" fmla="*/ 193 w 205"/>
              <a:gd name="T55" fmla="*/ 94 h 108"/>
              <a:gd name="T56" fmla="*/ 193 w 205"/>
              <a:gd name="T57" fmla="*/ 94 h 108"/>
              <a:gd name="T58" fmla="*/ 157 w 205"/>
              <a:gd name="T59" fmla="*/ 73 h 108"/>
              <a:gd name="T60" fmla="*/ 157 w 205"/>
              <a:gd name="T61" fmla="*/ 36 h 108"/>
              <a:gd name="T62" fmla="*/ 193 w 205"/>
              <a:gd name="T63" fmla="*/ 15 h 108"/>
              <a:gd name="T64" fmla="*/ 193 w 205"/>
              <a:gd name="T65" fmla="*/ 15 h 108"/>
              <a:gd name="T66" fmla="*/ 193 w 205"/>
              <a:gd name="T67" fmla="*/ 15 h 108"/>
              <a:gd name="T68" fmla="*/ 193 w 205"/>
              <a:gd name="T69" fmla="*/ 15 h 108"/>
              <a:gd name="T70" fmla="*/ 193 w 205"/>
              <a:gd name="T71" fmla="*/ 15 h 108"/>
              <a:gd name="T72" fmla="*/ 204 w 205"/>
              <a:gd name="T73" fmla="*/ 18 h 108"/>
              <a:gd name="T74" fmla="*/ 205 w 205"/>
              <a:gd name="T75" fmla="*/ 22 h 108"/>
              <a:gd name="T76" fmla="*/ 205 w 205"/>
              <a:gd name="T77" fmla="*/ 22 h 108"/>
              <a:gd name="T78" fmla="*/ 205 w 205"/>
              <a:gd name="T79" fmla="*/ 87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205" h="108">
                <a:moveTo>
                  <a:pt x="140" y="85"/>
                </a:moveTo>
                <a:cubicBezTo>
                  <a:pt x="140" y="24"/>
                  <a:pt x="140" y="24"/>
                  <a:pt x="140" y="24"/>
                </a:cubicBezTo>
                <a:cubicBezTo>
                  <a:pt x="140" y="24"/>
                  <a:pt x="141" y="23"/>
                  <a:pt x="141" y="23"/>
                </a:cubicBezTo>
                <a:cubicBezTo>
                  <a:pt x="141" y="23"/>
                  <a:pt x="140" y="23"/>
                  <a:pt x="140" y="22"/>
                </a:cubicBezTo>
                <a:cubicBezTo>
                  <a:pt x="140" y="14"/>
                  <a:pt x="134" y="6"/>
                  <a:pt x="126" y="5"/>
                </a:cubicBezTo>
                <a:cubicBezTo>
                  <a:pt x="125" y="5"/>
                  <a:pt x="125" y="5"/>
                  <a:pt x="125" y="4"/>
                </a:cubicBezTo>
                <a:cubicBezTo>
                  <a:pt x="109" y="2"/>
                  <a:pt x="92" y="0"/>
                  <a:pt x="75" y="0"/>
                </a:cubicBezTo>
                <a:cubicBezTo>
                  <a:pt x="74" y="0"/>
                  <a:pt x="74" y="0"/>
                  <a:pt x="74" y="0"/>
                </a:cubicBezTo>
                <a:cubicBezTo>
                  <a:pt x="57" y="0"/>
                  <a:pt x="40" y="2"/>
                  <a:pt x="23" y="5"/>
                </a:cubicBezTo>
                <a:cubicBezTo>
                  <a:pt x="22" y="5"/>
                  <a:pt x="21" y="5"/>
                  <a:pt x="20" y="5"/>
                </a:cubicBezTo>
                <a:cubicBezTo>
                  <a:pt x="14" y="7"/>
                  <a:pt x="10" y="11"/>
                  <a:pt x="7" y="16"/>
                </a:cubicBezTo>
                <a:cubicBezTo>
                  <a:pt x="7" y="17"/>
                  <a:pt x="7" y="17"/>
                  <a:pt x="7" y="18"/>
                </a:cubicBezTo>
                <a:cubicBezTo>
                  <a:pt x="3" y="29"/>
                  <a:pt x="0" y="41"/>
                  <a:pt x="0" y="54"/>
                </a:cubicBezTo>
                <a:cubicBezTo>
                  <a:pt x="0" y="67"/>
                  <a:pt x="3" y="79"/>
                  <a:pt x="7" y="90"/>
                </a:cubicBezTo>
                <a:cubicBezTo>
                  <a:pt x="7" y="91"/>
                  <a:pt x="7" y="92"/>
                  <a:pt x="7" y="93"/>
                </a:cubicBezTo>
                <a:cubicBezTo>
                  <a:pt x="10" y="98"/>
                  <a:pt x="15" y="102"/>
                  <a:pt x="21" y="104"/>
                </a:cubicBezTo>
                <a:cubicBezTo>
                  <a:pt x="21" y="104"/>
                  <a:pt x="21" y="104"/>
                  <a:pt x="22" y="104"/>
                </a:cubicBezTo>
                <a:cubicBezTo>
                  <a:pt x="39" y="107"/>
                  <a:pt x="56" y="108"/>
                  <a:pt x="74" y="108"/>
                </a:cubicBezTo>
                <a:cubicBezTo>
                  <a:pt x="75" y="108"/>
                  <a:pt x="75" y="108"/>
                  <a:pt x="75" y="108"/>
                </a:cubicBezTo>
                <a:cubicBezTo>
                  <a:pt x="92" y="108"/>
                  <a:pt x="109" y="107"/>
                  <a:pt x="125" y="104"/>
                </a:cubicBezTo>
                <a:cubicBezTo>
                  <a:pt x="125" y="104"/>
                  <a:pt x="125" y="104"/>
                  <a:pt x="126" y="104"/>
                </a:cubicBezTo>
                <a:cubicBezTo>
                  <a:pt x="134" y="102"/>
                  <a:pt x="140" y="95"/>
                  <a:pt x="140" y="87"/>
                </a:cubicBezTo>
                <a:cubicBezTo>
                  <a:pt x="140" y="86"/>
                  <a:pt x="141" y="86"/>
                  <a:pt x="141" y="86"/>
                </a:cubicBezTo>
                <a:cubicBezTo>
                  <a:pt x="141" y="85"/>
                  <a:pt x="140" y="85"/>
                  <a:pt x="140" y="85"/>
                </a:cubicBezTo>
                <a:moveTo>
                  <a:pt x="205" y="87"/>
                </a:moveTo>
                <a:cubicBezTo>
                  <a:pt x="205" y="87"/>
                  <a:pt x="205" y="87"/>
                  <a:pt x="205" y="87"/>
                </a:cubicBezTo>
                <a:cubicBezTo>
                  <a:pt x="205" y="90"/>
                  <a:pt x="204" y="92"/>
                  <a:pt x="201" y="94"/>
                </a:cubicBezTo>
                <a:cubicBezTo>
                  <a:pt x="199" y="95"/>
                  <a:pt x="196" y="95"/>
                  <a:pt x="193" y="94"/>
                </a:cubicBezTo>
                <a:cubicBezTo>
                  <a:pt x="193" y="94"/>
                  <a:pt x="193" y="94"/>
                  <a:pt x="193" y="94"/>
                </a:cubicBezTo>
                <a:cubicBezTo>
                  <a:pt x="157" y="73"/>
                  <a:pt x="157" y="73"/>
                  <a:pt x="157" y="73"/>
                </a:cubicBezTo>
                <a:cubicBezTo>
                  <a:pt x="157" y="36"/>
                  <a:pt x="157" y="36"/>
                  <a:pt x="157" y="36"/>
                </a:cubicBezTo>
                <a:cubicBezTo>
                  <a:pt x="193" y="15"/>
                  <a:pt x="193" y="15"/>
                  <a:pt x="193" y="15"/>
                </a:cubicBezTo>
                <a:cubicBezTo>
                  <a:pt x="193" y="15"/>
                  <a:pt x="193" y="15"/>
                  <a:pt x="193" y="15"/>
                </a:cubicBezTo>
                <a:cubicBezTo>
                  <a:pt x="193" y="15"/>
                  <a:pt x="193" y="15"/>
                  <a:pt x="193" y="15"/>
                </a:cubicBezTo>
                <a:cubicBezTo>
                  <a:pt x="193" y="15"/>
                  <a:pt x="193" y="15"/>
                  <a:pt x="193" y="15"/>
                </a:cubicBezTo>
                <a:cubicBezTo>
                  <a:pt x="193" y="15"/>
                  <a:pt x="193" y="15"/>
                  <a:pt x="193" y="15"/>
                </a:cubicBezTo>
                <a:cubicBezTo>
                  <a:pt x="197" y="13"/>
                  <a:pt x="202" y="14"/>
                  <a:pt x="204" y="18"/>
                </a:cubicBezTo>
                <a:cubicBezTo>
                  <a:pt x="205" y="19"/>
                  <a:pt x="205" y="21"/>
                  <a:pt x="205" y="22"/>
                </a:cubicBezTo>
                <a:cubicBezTo>
                  <a:pt x="205" y="22"/>
                  <a:pt x="205" y="22"/>
                  <a:pt x="205" y="22"/>
                </a:cubicBezTo>
                <a:lnTo>
                  <a:pt x="205" y="87"/>
                </a:lnTo>
                <a:close/>
              </a:path>
            </a:pathLst>
          </a:custGeom>
          <a:solidFill>
            <a:srgbClr val="FFFFFF"/>
          </a:solidFill>
          <a:ln w="19050">
            <a:solidFill>
              <a:schemeClr val="accent1"/>
            </a:solidFill>
            <a:round/>
            <a:headEnd/>
            <a:tailEnd/>
          </a:ln>
          <a:extLst/>
        </p:spPr>
        <p:txBody>
          <a:bodyPr vert="horz" wrap="square" lIns="182780" tIns="91388" rIns="182780" bIns="91388" numCol="1" anchor="t" anchorCtr="0" compatLnSpc="1">
            <a:prstTxWarp prst="textNoShape">
              <a:avLst/>
            </a:prstTxWarp>
          </a:bodyPr>
          <a:lstStyle/>
          <a:p>
            <a:pPr defTabSz="1827641">
              <a:defRPr/>
            </a:pPr>
            <a:endParaRPr lang="en-US" sz="3999">
              <a:solidFill>
                <a:srgbClr val="282828"/>
              </a:solidFill>
              <a:latin typeface="Segoe UI"/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7BDC91FB-5098-4E2F-B120-AEA98464D8A3}"/>
              </a:ext>
            </a:extLst>
          </p:cNvPr>
          <p:cNvSpPr txBox="1"/>
          <p:nvPr/>
        </p:nvSpPr>
        <p:spPr>
          <a:xfrm>
            <a:off x="18133220" y="7519696"/>
            <a:ext cx="3583712" cy="564152"/>
          </a:xfrm>
          <a:prstGeom prst="rect">
            <a:avLst/>
          </a:prstGeom>
          <a:noFill/>
        </p:spPr>
        <p:txBody>
          <a:bodyPr wrap="square" lIns="0" tIns="91388" rIns="182780" bIns="91388" rtlCol="0">
            <a:spAutoFit/>
          </a:bodyPr>
          <a:lstStyle/>
          <a:p>
            <a:pPr defTabSz="1827641">
              <a:lnSpc>
                <a:spcPct val="90000"/>
              </a:lnSpc>
              <a:spcAft>
                <a:spcPts val="1200"/>
              </a:spcAft>
              <a:defRPr/>
            </a:pPr>
            <a:r>
              <a:rPr lang="en-US" sz="2741" dirty="0">
                <a:solidFill>
                  <a:srgbClr val="282828"/>
                </a:solidFill>
                <a:latin typeface="Segoe UI"/>
              </a:rPr>
              <a:t>Video/Screen share</a:t>
            </a:r>
          </a:p>
        </p:txBody>
      </p:sp>
      <p:grpSp>
        <p:nvGrpSpPr>
          <p:cNvPr id="52" name="Group 4">
            <a:extLst>
              <a:ext uri="{FF2B5EF4-FFF2-40B4-BE49-F238E27FC236}">
                <a16:creationId xmlns:a16="http://schemas.microsoft.com/office/drawing/2014/main" id="{4740B66A-B545-4AF5-996E-C3B81F86D1C7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8133140" y="8458225"/>
            <a:ext cx="684154" cy="485885"/>
            <a:chOff x="3172" y="2083"/>
            <a:chExt cx="245" cy="174"/>
          </a:xfrm>
        </p:grpSpPr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8C5B0042-F68F-4405-A774-54CBA9744E3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72" y="2083"/>
              <a:ext cx="245" cy="138"/>
            </a:xfrm>
            <a:prstGeom prst="rect">
              <a:avLst/>
            </a:prstGeom>
            <a:noFill/>
            <a:ln w="19050" cap="rnd">
              <a:solidFill>
                <a:schemeClr val="accent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82780" tIns="91388" rIns="182780" bIns="91388" numCol="1" anchor="t" anchorCtr="0" compatLnSpc="1">
              <a:prstTxWarp prst="textNoShape">
                <a:avLst/>
              </a:prstTxWarp>
            </a:bodyPr>
            <a:lstStyle/>
            <a:p>
              <a:pPr defTabSz="1864302">
                <a:defRPr/>
              </a:pPr>
              <a:endParaRPr lang="en-US" sz="3999">
                <a:solidFill>
                  <a:srgbClr val="505050"/>
                </a:solidFill>
                <a:latin typeface="Segoe UI Semilight"/>
              </a:endParaRPr>
            </a:p>
          </p:txBody>
        </p:sp>
        <p:sp>
          <p:nvSpPr>
            <p:cNvPr id="55" name="Line 7">
              <a:extLst>
                <a:ext uri="{FF2B5EF4-FFF2-40B4-BE49-F238E27FC236}">
                  <a16:creationId xmlns:a16="http://schemas.microsoft.com/office/drawing/2014/main" id="{210BEA66-27D4-4ADF-9955-21304608EA8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95" y="2221"/>
              <a:ext cx="0" cy="36"/>
            </a:xfrm>
            <a:prstGeom prst="line">
              <a:avLst/>
            </a:prstGeom>
            <a:noFill/>
            <a:ln w="19050" cap="rnd">
              <a:solidFill>
                <a:schemeClr val="accent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82780" tIns="91388" rIns="182780" bIns="91388" numCol="1" anchor="t" anchorCtr="0" compatLnSpc="1">
              <a:prstTxWarp prst="textNoShape">
                <a:avLst/>
              </a:prstTxWarp>
            </a:bodyPr>
            <a:lstStyle/>
            <a:p>
              <a:pPr defTabSz="1864302">
                <a:defRPr/>
              </a:pPr>
              <a:endParaRPr lang="en-US" sz="3999">
                <a:solidFill>
                  <a:srgbClr val="505050"/>
                </a:solidFill>
                <a:latin typeface="Segoe UI Semilight"/>
              </a:endParaRPr>
            </a:p>
          </p:txBody>
        </p:sp>
        <p:sp>
          <p:nvSpPr>
            <p:cNvPr id="56" name="Line 8">
              <a:extLst>
                <a:ext uri="{FF2B5EF4-FFF2-40B4-BE49-F238E27FC236}">
                  <a16:creationId xmlns:a16="http://schemas.microsoft.com/office/drawing/2014/main" id="{27CF5401-2840-484E-A5CD-A3B8FF04AE0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53" y="2257"/>
              <a:ext cx="86" cy="0"/>
            </a:xfrm>
            <a:prstGeom prst="line">
              <a:avLst/>
            </a:prstGeom>
            <a:noFill/>
            <a:ln w="19050" cap="rnd">
              <a:solidFill>
                <a:schemeClr val="accent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82780" tIns="91388" rIns="182780" bIns="91388" numCol="1" anchor="t" anchorCtr="0" compatLnSpc="1">
              <a:prstTxWarp prst="textNoShape">
                <a:avLst/>
              </a:prstTxWarp>
            </a:bodyPr>
            <a:lstStyle/>
            <a:p>
              <a:pPr defTabSz="1864302">
                <a:defRPr/>
              </a:pPr>
              <a:endParaRPr lang="en-US" sz="3999">
                <a:solidFill>
                  <a:srgbClr val="505050"/>
                </a:solidFill>
                <a:latin typeface="Segoe UI Semilight"/>
              </a:endParaRPr>
            </a:p>
          </p:txBody>
        </p:sp>
      </p:grpSp>
      <p:sp>
        <p:nvSpPr>
          <p:cNvPr id="53" name="TextBox 52">
            <a:extLst>
              <a:ext uri="{FF2B5EF4-FFF2-40B4-BE49-F238E27FC236}">
                <a16:creationId xmlns:a16="http://schemas.microsoft.com/office/drawing/2014/main" id="{AA419562-CFDF-4F4E-8214-BD1986469D29}"/>
              </a:ext>
            </a:extLst>
          </p:cNvPr>
          <p:cNvSpPr txBox="1"/>
          <p:nvPr/>
        </p:nvSpPr>
        <p:spPr>
          <a:xfrm>
            <a:off x="18133219" y="9116784"/>
            <a:ext cx="4157813" cy="564152"/>
          </a:xfrm>
          <a:prstGeom prst="rect">
            <a:avLst/>
          </a:prstGeom>
          <a:noFill/>
        </p:spPr>
        <p:txBody>
          <a:bodyPr wrap="square" lIns="0" tIns="91388" rIns="182780" bIns="91388" rtlCol="0">
            <a:spAutoFit/>
          </a:bodyPr>
          <a:lstStyle/>
          <a:p>
            <a:pPr defTabSz="1827641">
              <a:lnSpc>
                <a:spcPct val="90000"/>
              </a:lnSpc>
              <a:spcAft>
                <a:spcPts val="1200"/>
              </a:spcAft>
              <a:defRPr/>
            </a:pPr>
            <a:r>
              <a:rPr lang="en-US" sz="2741" dirty="0">
                <a:solidFill>
                  <a:srgbClr val="282828"/>
                </a:solidFill>
                <a:latin typeface="Segoe UI"/>
              </a:rPr>
              <a:t>Content Delivered</a:t>
            </a:r>
          </a:p>
        </p:txBody>
      </p: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395AA5CF-F036-44F9-B706-21429CE811B5}"/>
              </a:ext>
            </a:extLst>
          </p:cNvPr>
          <p:cNvCxnSpPr>
            <a:cxnSpLocks/>
          </p:cNvCxnSpPr>
          <p:nvPr/>
        </p:nvCxnSpPr>
        <p:spPr>
          <a:xfrm>
            <a:off x="17654083" y="3265895"/>
            <a:ext cx="0" cy="6279342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>
            <a:extLst>
              <a:ext uri="{FF2B5EF4-FFF2-40B4-BE49-F238E27FC236}">
                <a16:creationId xmlns:a16="http://schemas.microsoft.com/office/drawing/2014/main" id="{CE5C372F-76DD-4DD8-A30E-D4E03D2DD0CE}"/>
              </a:ext>
            </a:extLst>
          </p:cNvPr>
          <p:cNvCxnSpPr/>
          <p:nvPr/>
        </p:nvCxnSpPr>
        <p:spPr>
          <a:xfrm>
            <a:off x="15608719" y="6760319"/>
            <a:ext cx="2045365" cy="0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7" name="Freeform 5">
            <a:extLst>
              <a:ext uri="{FF2B5EF4-FFF2-40B4-BE49-F238E27FC236}">
                <a16:creationId xmlns:a16="http://schemas.microsoft.com/office/drawing/2014/main" id="{3CED739B-669A-4858-AB6E-019AD0C584BA}"/>
              </a:ext>
            </a:extLst>
          </p:cNvPr>
          <p:cNvSpPr>
            <a:spLocks noEditPoints="1"/>
          </p:cNvSpPr>
          <p:nvPr/>
        </p:nvSpPr>
        <p:spPr bwMode="auto">
          <a:xfrm>
            <a:off x="4787411" y="3110545"/>
            <a:ext cx="837230" cy="707754"/>
          </a:xfrm>
          <a:custGeom>
            <a:avLst/>
            <a:gdLst>
              <a:gd name="T0" fmla="*/ 110 w 349"/>
              <a:gd name="T1" fmla="*/ 142 h 296"/>
              <a:gd name="T2" fmla="*/ 174 w 349"/>
              <a:gd name="T3" fmla="*/ 78 h 296"/>
              <a:gd name="T4" fmla="*/ 238 w 349"/>
              <a:gd name="T5" fmla="*/ 142 h 296"/>
              <a:gd name="T6" fmla="*/ 174 w 349"/>
              <a:gd name="T7" fmla="*/ 206 h 296"/>
              <a:gd name="T8" fmla="*/ 110 w 349"/>
              <a:gd name="T9" fmla="*/ 142 h 296"/>
              <a:gd name="T10" fmla="*/ 264 w 349"/>
              <a:gd name="T11" fmla="*/ 296 h 296"/>
              <a:gd name="T12" fmla="*/ 174 w 349"/>
              <a:gd name="T13" fmla="*/ 207 h 296"/>
              <a:gd name="T14" fmla="*/ 85 w 349"/>
              <a:gd name="T15" fmla="*/ 296 h 296"/>
              <a:gd name="T16" fmla="*/ 56 w 349"/>
              <a:gd name="T17" fmla="*/ 80 h 296"/>
              <a:gd name="T18" fmla="*/ 96 w 349"/>
              <a:gd name="T19" fmla="*/ 40 h 296"/>
              <a:gd name="T20" fmla="*/ 56 w 349"/>
              <a:gd name="T21" fmla="*/ 0 h 296"/>
              <a:gd name="T22" fmla="*/ 16 w 349"/>
              <a:gd name="T23" fmla="*/ 40 h 296"/>
              <a:gd name="T24" fmla="*/ 56 w 349"/>
              <a:gd name="T25" fmla="*/ 80 h 296"/>
              <a:gd name="T26" fmla="*/ 111 w 349"/>
              <a:gd name="T27" fmla="*/ 136 h 296"/>
              <a:gd name="T28" fmla="*/ 56 w 349"/>
              <a:gd name="T29" fmla="*/ 81 h 296"/>
              <a:gd name="T30" fmla="*/ 0 w 349"/>
              <a:gd name="T31" fmla="*/ 136 h 296"/>
              <a:gd name="T32" fmla="*/ 293 w 349"/>
              <a:gd name="T33" fmla="*/ 80 h 296"/>
              <a:gd name="T34" fmla="*/ 333 w 349"/>
              <a:gd name="T35" fmla="*/ 40 h 296"/>
              <a:gd name="T36" fmla="*/ 293 w 349"/>
              <a:gd name="T37" fmla="*/ 0 h 296"/>
              <a:gd name="T38" fmla="*/ 253 w 349"/>
              <a:gd name="T39" fmla="*/ 40 h 296"/>
              <a:gd name="T40" fmla="*/ 293 w 349"/>
              <a:gd name="T41" fmla="*/ 80 h 296"/>
              <a:gd name="T42" fmla="*/ 349 w 349"/>
              <a:gd name="T43" fmla="*/ 136 h 296"/>
              <a:gd name="T44" fmla="*/ 293 w 349"/>
              <a:gd name="T45" fmla="*/ 81 h 296"/>
              <a:gd name="T46" fmla="*/ 237 w 349"/>
              <a:gd name="T47" fmla="*/ 136 h 2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349" h="296">
                <a:moveTo>
                  <a:pt x="110" y="142"/>
                </a:moveTo>
                <a:cubicBezTo>
                  <a:pt x="110" y="107"/>
                  <a:pt x="139" y="78"/>
                  <a:pt x="174" y="78"/>
                </a:cubicBezTo>
                <a:cubicBezTo>
                  <a:pt x="210" y="78"/>
                  <a:pt x="238" y="107"/>
                  <a:pt x="238" y="142"/>
                </a:cubicBezTo>
                <a:cubicBezTo>
                  <a:pt x="238" y="177"/>
                  <a:pt x="210" y="206"/>
                  <a:pt x="174" y="206"/>
                </a:cubicBezTo>
                <a:cubicBezTo>
                  <a:pt x="139" y="206"/>
                  <a:pt x="110" y="177"/>
                  <a:pt x="110" y="142"/>
                </a:cubicBezTo>
                <a:close/>
                <a:moveTo>
                  <a:pt x="264" y="296"/>
                </a:moveTo>
                <a:cubicBezTo>
                  <a:pt x="264" y="247"/>
                  <a:pt x="224" y="207"/>
                  <a:pt x="174" y="207"/>
                </a:cubicBezTo>
                <a:cubicBezTo>
                  <a:pt x="125" y="207"/>
                  <a:pt x="85" y="247"/>
                  <a:pt x="85" y="296"/>
                </a:cubicBezTo>
                <a:moveTo>
                  <a:pt x="56" y="80"/>
                </a:moveTo>
                <a:cubicBezTo>
                  <a:pt x="78" y="80"/>
                  <a:pt x="96" y="62"/>
                  <a:pt x="96" y="40"/>
                </a:cubicBezTo>
                <a:cubicBezTo>
                  <a:pt x="96" y="18"/>
                  <a:pt x="78" y="0"/>
                  <a:pt x="56" y="0"/>
                </a:cubicBezTo>
                <a:cubicBezTo>
                  <a:pt x="34" y="0"/>
                  <a:pt x="16" y="18"/>
                  <a:pt x="16" y="40"/>
                </a:cubicBezTo>
                <a:cubicBezTo>
                  <a:pt x="16" y="62"/>
                  <a:pt x="34" y="80"/>
                  <a:pt x="56" y="80"/>
                </a:cubicBezTo>
                <a:close/>
                <a:moveTo>
                  <a:pt x="111" y="136"/>
                </a:moveTo>
                <a:cubicBezTo>
                  <a:pt x="111" y="106"/>
                  <a:pt x="86" y="81"/>
                  <a:pt x="56" y="81"/>
                </a:cubicBezTo>
                <a:cubicBezTo>
                  <a:pt x="25" y="81"/>
                  <a:pt x="0" y="106"/>
                  <a:pt x="0" y="136"/>
                </a:cubicBezTo>
                <a:moveTo>
                  <a:pt x="293" y="80"/>
                </a:moveTo>
                <a:cubicBezTo>
                  <a:pt x="315" y="80"/>
                  <a:pt x="333" y="62"/>
                  <a:pt x="333" y="40"/>
                </a:cubicBezTo>
                <a:cubicBezTo>
                  <a:pt x="333" y="18"/>
                  <a:pt x="315" y="0"/>
                  <a:pt x="293" y="0"/>
                </a:cubicBezTo>
                <a:cubicBezTo>
                  <a:pt x="271" y="0"/>
                  <a:pt x="253" y="18"/>
                  <a:pt x="253" y="40"/>
                </a:cubicBezTo>
                <a:cubicBezTo>
                  <a:pt x="253" y="62"/>
                  <a:pt x="271" y="80"/>
                  <a:pt x="293" y="80"/>
                </a:cubicBezTo>
                <a:close/>
                <a:moveTo>
                  <a:pt x="349" y="136"/>
                </a:moveTo>
                <a:cubicBezTo>
                  <a:pt x="349" y="106"/>
                  <a:pt x="324" y="81"/>
                  <a:pt x="293" y="81"/>
                </a:cubicBezTo>
                <a:cubicBezTo>
                  <a:pt x="262" y="81"/>
                  <a:pt x="237" y="106"/>
                  <a:pt x="237" y="136"/>
                </a:cubicBezTo>
              </a:path>
            </a:pathLst>
          </a:custGeom>
          <a:noFill/>
          <a:ln w="19050" cap="flat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91388" rIns="182780" bIns="91388" numCol="1" anchor="t" anchorCtr="0" compatLnSpc="1">
            <a:prstTxWarp prst="textNoShape">
              <a:avLst/>
            </a:prstTxWarp>
          </a:bodyPr>
          <a:lstStyle/>
          <a:p>
            <a:pPr algn="r" defTabSz="1827641">
              <a:defRPr/>
            </a:pPr>
            <a:endParaRPr lang="en-US" sz="3999">
              <a:solidFill>
                <a:srgbClr val="282828"/>
              </a:solidFill>
              <a:latin typeface="Segoe UI"/>
            </a:endParaRPr>
          </a:p>
        </p:txBody>
      </p:sp>
      <p:sp>
        <p:nvSpPr>
          <p:cNvPr id="118" name="TextBox 117">
            <a:extLst>
              <a:ext uri="{FF2B5EF4-FFF2-40B4-BE49-F238E27FC236}">
                <a16:creationId xmlns:a16="http://schemas.microsoft.com/office/drawing/2014/main" id="{EF66A11F-5232-43DB-904B-6516D984BF17}"/>
              </a:ext>
            </a:extLst>
          </p:cNvPr>
          <p:cNvSpPr txBox="1"/>
          <p:nvPr/>
        </p:nvSpPr>
        <p:spPr>
          <a:xfrm>
            <a:off x="3398625" y="3978476"/>
            <a:ext cx="2226016" cy="564152"/>
          </a:xfrm>
          <a:prstGeom prst="rect">
            <a:avLst/>
          </a:prstGeom>
          <a:noFill/>
        </p:spPr>
        <p:txBody>
          <a:bodyPr wrap="square" lIns="0" tIns="91388" rIns="0" bIns="91388" rtlCol="0">
            <a:spAutoFit/>
          </a:bodyPr>
          <a:lstStyle/>
          <a:p>
            <a:pPr algn="r" defTabSz="1827641">
              <a:lnSpc>
                <a:spcPct val="90000"/>
              </a:lnSpc>
              <a:spcAft>
                <a:spcPts val="1200"/>
              </a:spcAft>
              <a:defRPr/>
            </a:pPr>
            <a:r>
              <a:rPr lang="en-US" sz="2741" dirty="0">
                <a:solidFill>
                  <a:srgbClr val="282828"/>
                </a:solidFill>
                <a:latin typeface="Segoe UI"/>
              </a:rPr>
              <a:t>People</a:t>
            </a:r>
          </a:p>
        </p:txBody>
      </p:sp>
      <p:sp>
        <p:nvSpPr>
          <p:cNvPr id="115" name="Freeform 5">
            <a:extLst>
              <a:ext uri="{FF2B5EF4-FFF2-40B4-BE49-F238E27FC236}">
                <a16:creationId xmlns:a16="http://schemas.microsoft.com/office/drawing/2014/main" id="{CED04A6B-B8CC-4DB2-AFFA-AFC360A6234F}"/>
              </a:ext>
            </a:extLst>
          </p:cNvPr>
          <p:cNvSpPr>
            <a:spLocks noEditPoints="1"/>
          </p:cNvSpPr>
          <p:nvPr/>
        </p:nvSpPr>
        <p:spPr bwMode="auto">
          <a:xfrm>
            <a:off x="5166913" y="4967126"/>
            <a:ext cx="457731" cy="732135"/>
          </a:xfrm>
          <a:custGeom>
            <a:avLst/>
            <a:gdLst>
              <a:gd name="T0" fmla="*/ 2132 w 2244"/>
              <a:gd name="T1" fmla="*/ 1570 h 3590"/>
              <a:gd name="T2" fmla="*/ 1122 w 2244"/>
              <a:gd name="T3" fmla="*/ 3590 h 3590"/>
              <a:gd name="T4" fmla="*/ 112 w 2244"/>
              <a:gd name="T5" fmla="*/ 1570 h 3590"/>
              <a:gd name="T6" fmla="*/ 0 w 2244"/>
              <a:gd name="T7" fmla="*/ 1122 h 3590"/>
              <a:gd name="T8" fmla="*/ 1122 w 2244"/>
              <a:gd name="T9" fmla="*/ 0 h 3590"/>
              <a:gd name="T10" fmla="*/ 2244 w 2244"/>
              <a:gd name="T11" fmla="*/ 1122 h 3590"/>
              <a:gd name="T12" fmla="*/ 2132 w 2244"/>
              <a:gd name="T13" fmla="*/ 1570 h 3590"/>
              <a:gd name="T14" fmla="*/ 1122 w 2244"/>
              <a:gd name="T15" fmla="*/ 504 h 3590"/>
              <a:gd name="T16" fmla="*/ 501 w 2244"/>
              <a:gd name="T17" fmla="*/ 1125 h 3590"/>
              <a:gd name="T18" fmla="*/ 1122 w 2244"/>
              <a:gd name="T19" fmla="*/ 1746 h 3590"/>
              <a:gd name="T20" fmla="*/ 1743 w 2244"/>
              <a:gd name="T21" fmla="*/ 1125 h 3590"/>
              <a:gd name="T22" fmla="*/ 1122 w 2244"/>
              <a:gd name="T23" fmla="*/ 504 h 35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244" h="3590">
                <a:moveTo>
                  <a:pt x="2132" y="1570"/>
                </a:moveTo>
                <a:cubicBezTo>
                  <a:pt x="1122" y="3590"/>
                  <a:pt x="1122" y="3590"/>
                  <a:pt x="1122" y="3590"/>
                </a:cubicBezTo>
                <a:cubicBezTo>
                  <a:pt x="112" y="1570"/>
                  <a:pt x="112" y="1570"/>
                  <a:pt x="112" y="1570"/>
                </a:cubicBezTo>
                <a:cubicBezTo>
                  <a:pt x="41" y="1432"/>
                  <a:pt x="0" y="1281"/>
                  <a:pt x="0" y="1122"/>
                </a:cubicBezTo>
                <a:cubicBezTo>
                  <a:pt x="0" y="502"/>
                  <a:pt x="502" y="0"/>
                  <a:pt x="1122" y="0"/>
                </a:cubicBezTo>
                <a:cubicBezTo>
                  <a:pt x="1742" y="0"/>
                  <a:pt x="2244" y="502"/>
                  <a:pt x="2244" y="1122"/>
                </a:cubicBezTo>
                <a:cubicBezTo>
                  <a:pt x="2244" y="1281"/>
                  <a:pt x="2203" y="1432"/>
                  <a:pt x="2132" y="1570"/>
                </a:cubicBezTo>
                <a:close/>
                <a:moveTo>
                  <a:pt x="1122" y="504"/>
                </a:moveTo>
                <a:cubicBezTo>
                  <a:pt x="779" y="504"/>
                  <a:pt x="501" y="782"/>
                  <a:pt x="501" y="1125"/>
                </a:cubicBezTo>
                <a:cubicBezTo>
                  <a:pt x="501" y="1468"/>
                  <a:pt x="779" y="1746"/>
                  <a:pt x="1122" y="1746"/>
                </a:cubicBezTo>
                <a:cubicBezTo>
                  <a:pt x="1465" y="1746"/>
                  <a:pt x="1743" y="1468"/>
                  <a:pt x="1743" y="1125"/>
                </a:cubicBezTo>
                <a:cubicBezTo>
                  <a:pt x="1743" y="782"/>
                  <a:pt x="1465" y="504"/>
                  <a:pt x="1122" y="504"/>
                </a:cubicBezTo>
                <a:close/>
              </a:path>
            </a:pathLst>
          </a:custGeom>
          <a:noFill/>
          <a:ln w="19050" cap="flat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91388" rIns="182780" bIns="91388" numCol="1" anchor="t" anchorCtr="0" compatLnSpc="1">
            <a:prstTxWarp prst="textNoShape">
              <a:avLst/>
            </a:prstTxWarp>
          </a:bodyPr>
          <a:lstStyle/>
          <a:p>
            <a:pPr algn="r" defTabSz="1864302">
              <a:defRPr/>
            </a:pPr>
            <a:endParaRPr lang="en-US" sz="3999">
              <a:solidFill>
                <a:srgbClr val="505050"/>
              </a:solidFill>
              <a:latin typeface="Segoe UI Semilight"/>
            </a:endParaRPr>
          </a:p>
        </p:txBody>
      </p:sp>
      <p:sp>
        <p:nvSpPr>
          <p:cNvPr id="116" name="TextBox 115">
            <a:extLst>
              <a:ext uri="{FF2B5EF4-FFF2-40B4-BE49-F238E27FC236}">
                <a16:creationId xmlns:a16="http://schemas.microsoft.com/office/drawing/2014/main" id="{7A6FAAC5-F768-4274-B816-CE0835A04AC0}"/>
              </a:ext>
            </a:extLst>
          </p:cNvPr>
          <p:cNvSpPr txBox="1"/>
          <p:nvPr/>
        </p:nvSpPr>
        <p:spPr>
          <a:xfrm>
            <a:off x="2668735" y="5801132"/>
            <a:ext cx="2955906" cy="564152"/>
          </a:xfrm>
          <a:prstGeom prst="rect">
            <a:avLst/>
          </a:prstGeom>
          <a:noFill/>
        </p:spPr>
        <p:txBody>
          <a:bodyPr wrap="square" lIns="0" tIns="91388" rIns="0" bIns="91388" rtlCol="0">
            <a:spAutoFit/>
          </a:bodyPr>
          <a:lstStyle/>
          <a:p>
            <a:pPr algn="r" defTabSz="1827641">
              <a:lnSpc>
                <a:spcPct val="90000"/>
              </a:lnSpc>
              <a:spcAft>
                <a:spcPts val="1200"/>
              </a:spcAft>
              <a:defRPr/>
            </a:pPr>
            <a:r>
              <a:rPr lang="en-US" sz="2741" dirty="0">
                <a:solidFill>
                  <a:srgbClr val="282828"/>
                </a:solidFill>
                <a:latin typeface="Segoe UI"/>
              </a:rPr>
              <a:t>Location / Time</a:t>
            </a:r>
          </a:p>
        </p:txBody>
      </p:sp>
      <p:sp>
        <p:nvSpPr>
          <p:cNvPr id="113" name="document_3">
            <a:extLst>
              <a:ext uri="{FF2B5EF4-FFF2-40B4-BE49-F238E27FC236}">
                <a16:creationId xmlns:a16="http://schemas.microsoft.com/office/drawing/2014/main" id="{222E17CB-88E8-4041-9CC4-542B3637A403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5040820" y="6818244"/>
            <a:ext cx="583822" cy="675996"/>
          </a:xfrm>
          <a:custGeom>
            <a:avLst/>
            <a:gdLst>
              <a:gd name="T0" fmla="*/ 54 w 288"/>
              <a:gd name="T1" fmla="*/ 334 h 334"/>
              <a:gd name="T2" fmla="*/ 237 w 288"/>
              <a:gd name="T3" fmla="*/ 334 h 334"/>
              <a:gd name="T4" fmla="*/ 288 w 288"/>
              <a:gd name="T5" fmla="*/ 283 h 334"/>
              <a:gd name="T6" fmla="*/ 102 w 288"/>
              <a:gd name="T7" fmla="*/ 283 h 334"/>
              <a:gd name="T8" fmla="*/ 51 w 288"/>
              <a:gd name="T9" fmla="*/ 334 h 334"/>
              <a:gd name="T10" fmla="*/ 0 w 288"/>
              <a:gd name="T11" fmla="*/ 283 h 334"/>
              <a:gd name="T12" fmla="*/ 0 w 288"/>
              <a:gd name="T13" fmla="*/ 0 h 334"/>
              <a:gd name="T14" fmla="*/ 256 w 288"/>
              <a:gd name="T15" fmla="*/ 0 h 334"/>
              <a:gd name="T16" fmla="*/ 256 w 288"/>
              <a:gd name="T17" fmla="*/ 282 h 334"/>
              <a:gd name="T18" fmla="*/ 90 w 288"/>
              <a:gd name="T19" fmla="*/ 76 h 334"/>
              <a:gd name="T20" fmla="*/ 220 w 288"/>
              <a:gd name="T21" fmla="*/ 76 h 334"/>
              <a:gd name="T22" fmla="*/ 38 w 288"/>
              <a:gd name="T23" fmla="*/ 76 h 334"/>
              <a:gd name="T24" fmla="*/ 64 w 288"/>
              <a:gd name="T25" fmla="*/ 76 h 334"/>
              <a:gd name="T26" fmla="*/ 90 w 288"/>
              <a:gd name="T27" fmla="*/ 153 h 334"/>
              <a:gd name="T28" fmla="*/ 220 w 288"/>
              <a:gd name="T29" fmla="*/ 153 h 334"/>
              <a:gd name="T30" fmla="*/ 38 w 288"/>
              <a:gd name="T31" fmla="*/ 153 h 334"/>
              <a:gd name="T32" fmla="*/ 64 w 288"/>
              <a:gd name="T33" fmla="*/ 153 h 334"/>
              <a:gd name="T34" fmla="*/ 90 w 288"/>
              <a:gd name="T35" fmla="*/ 230 h 334"/>
              <a:gd name="T36" fmla="*/ 220 w 288"/>
              <a:gd name="T37" fmla="*/ 230 h 334"/>
              <a:gd name="T38" fmla="*/ 38 w 288"/>
              <a:gd name="T39" fmla="*/ 230 h 334"/>
              <a:gd name="T40" fmla="*/ 64 w 288"/>
              <a:gd name="T41" fmla="*/ 230 h 3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288" h="334">
                <a:moveTo>
                  <a:pt x="54" y="334"/>
                </a:moveTo>
                <a:cubicBezTo>
                  <a:pt x="237" y="334"/>
                  <a:pt x="237" y="334"/>
                  <a:pt x="237" y="334"/>
                </a:cubicBezTo>
                <a:cubicBezTo>
                  <a:pt x="265" y="334"/>
                  <a:pt x="288" y="311"/>
                  <a:pt x="288" y="283"/>
                </a:cubicBezTo>
                <a:cubicBezTo>
                  <a:pt x="102" y="283"/>
                  <a:pt x="102" y="283"/>
                  <a:pt x="102" y="283"/>
                </a:cubicBezTo>
                <a:cubicBezTo>
                  <a:pt x="102" y="311"/>
                  <a:pt x="79" y="334"/>
                  <a:pt x="51" y="334"/>
                </a:cubicBezTo>
                <a:cubicBezTo>
                  <a:pt x="23" y="334"/>
                  <a:pt x="0" y="311"/>
                  <a:pt x="0" y="283"/>
                </a:cubicBezTo>
                <a:cubicBezTo>
                  <a:pt x="0" y="0"/>
                  <a:pt x="0" y="0"/>
                  <a:pt x="0" y="0"/>
                </a:cubicBezTo>
                <a:cubicBezTo>
                  <a:pt x="256" y="0"/>
                  <a:pt x="256" y="0"/>
                  <a:pt x="256" y="0"/>
                </a:cubicBezTo>
                <a:cubicBezTo>
                  <a:pt x="256" y="282"/>
                  <a:pt x="256" y="282"/>
                  <a:pt x="256" y="282"/>
                </a:cubicBezTo>
                <a:moveTo>
                  <a:pt x="90" y="76"/>
                </a:moveTo>
                <a:cubicBezTo>
                  <a:pt x="220" y="76"/>
                  <a:pt x="220" y="76"/>
                  <a:pt x="220" y="76"/>
                </a:cubicBezTo>
                <a:moveTo>
                  <a:pt x="38" y="76"/>
                </a:moveTo>
                <a:cubicBezTo>
                  <a:pt x="64" y="76"/>
                  <a:pt x="64" y="76"/>
                  <a:pt x="64" y="76"/>
                </a:cubicBezTo>
                <a:moveTo>
                  <a:pt x="90" y="153"/>
                </a:moveTo>
                <a:cubicBezTo>
                  <a:pt x="220" y="153"/>
                  <a:pt x="220" y="153"/>
                  <a:pt x="220" y="153"/>
                </a:cubicBezTo>
                <a:moveTo>
                  <a:pt x="38" y="153"/>
                </a:moveTo>
                <a:cubicBezTo>
                  <a:pt x="64" y="153"/>
                  <a:pt x="64" y="153"/>
                  <a:pt x="64" y="153"/>
                </a:cubicBezTo>
                <a:moveTo>
                  <a:pt x="90" y="230"/>
                </a:moveTo>
                <a:cubicBezTo>
                  <a:pt x="220" y="230"/>
                  <a:pt x="220" y="230"/>
                  <a:pt x="220" y="230"/>
                </a:cubicBezTo>
                <a:moveTo>
                  <a:pt x="38" y="230"/>
                </a:moveTo>
                <a:cubicBezTo>
                  <a:pt x="64" y="230"/>
                  <a:pt x="64" y="230"/>
                  <a:pt x="64" y="230"/>
                </a:cubicBezTo>
              </a:path>
            </a:pathLst>
          </a:custGeom>
          <a:noFill/>
          <a:ln w="19050" cap="flat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91388" rIns="182780" bIns="91388" numCol="1" anchor="t" anchorCtr="0" compatLnSpc="1">
            <a:prstTxWarp prst="textNoShape">
              <a:avLst/>
            </a:prstTxWarp>
          </a:bodyPr>
          <a:lstStyle/>
          <a:p>
            <a:pPr algn="r" defTabSz="1827641">
              <a:defRPr/>
            </a:pPr>
            <a:endParaRPr lang="en-US" sz="3999">
              <a:gradFill>
                <a:gsLst>
                  <a:gs pos="0">
                    <a:srgbClr val="505050"/>
                  </a:gs>
                  <a:gs pos="100000">
                    <a:srgbClr val="505050"/>
                  </a:gs>
                </a:gsLst>
              </a:gradFill>
              <a:latin typeface="Segoe UI Semilight"/>
            </a:endParaRPr>
          </a:p>
        </p:txBody>
      </p:sp>
      <p:sp>
        <p:nvSpPr>
          <p:cNvPr id="114" name="TextBox 113">
            <a:extLst>
              <a:ext uri="{FF2B5EF4-FFF2-40B4-BE49-F238E27FC236}">
                <a16:creationId xmlns:a16="http://schemas.microsoft.com/office/drawing/2014/main" id="{A211F7FC-C07B-4803-8F5A-BBAD11708444}"/>
              </a:ext>
            </a:extLst>
          </p:cNvPr>
          <p:cNvSpPr txBox="1"/>
          <p:nvPr/>
        </p:nvSpPr>
        <p:spPr>
          <a:xfrm>
            <a:off x="3398625" y="7519696"/>
            <a:ext cx="2226016" cy="564152"/>
          </a:xfrm>
          <a:prstGeom prst="rect">
            <a:avLst/>
          </a:prstGeom>
          <a:noFill/>
        </p:spPr>
        <p:txBody>
          <a:bodyPr wrap="square" lIns="0" tIns="91388" rIns="0" bIns="91388" rtlCol="0">
            <a:spAutoFit/>
          </a:bodyPr>
          <a:lstStyle/>
          <a:p>
            <a:pPr algn="r" defTabSz="1827641">
              <a:lnSpc>
                <a:spcPct val="90000"/>
              </a:lnSpc>
              <a:spcAft>
                <a:spcPts val="1200"/>
              </a:spcAft>
              <a:defRPr/>
            </a:pPr>
            <a:r>
              <a:rPr lang="en-US" sz="2741" dirty="0">
                <a:solidFill>
                  <a:srgbClr val="282828"/>
                </a:solidFill>
                <a:latin typeface="Segoe UI"/>
              </a:rPr>
              <a:t>Agenda</a:t>
            </a:r>
          </a:p>
        </p:txBody>
      </p:sp>
      <p:sp>
        <p:nvSpPr>
          <p:cNvPr id="111" name="check">
            <a:extLst>
              <a:ext uri="{FF2B5EF4-FFF2-40B4-BE49-F238E27FC236}">
                <a16:creationId xmlns:a16="http://schemas.microsoft.com/office/drawing/2014/main" id="{8F9831BC-3106-4752-BF04-9F38D1E5896F}"/>
              </a:ext>
            </a:extLst>
          </p:cNvPr>
          <p:cNvSpPr>
            <a:spLocks noChangeAspect="1"/>
          </p:cNvSpPr>
          <p:nvPr/>
        </p:nvSpPr>
        <p:spPr bwMode="auto">
          <a:xfrm>
            <a:off x="5075816" y="8507400"/>
            <a:ext cx="548825" cy="387535"/>
          </a:xfrm>
          <a:custGeom>
            <a:avLst/>
            <a:gdLst>
              <a:gd name="T0" fmla="*/ 245 w 245"/>
              <a:gd name="T1" fmla="*/ 0 h 173"/>
              <a:gd name="T2" fmla="*/ 73 w 245"/>
              <a:gd name="T3" fmla="*/ 173 h 173"/>
              <a:gd name="T4" fmla="*/ 0 w 245"/>
              <a:gd name="T5" fmla="*/ 101 h 1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45" h="173">
                <a:moveTo>
                  <a:pt x="245" y="0"/>
                </a:moveTo>
                <a:lnTo>
                  <a:pt x="73" y="173"/>
                </a:lnTo>
                <a:lnTo>
                  <a:pt x="0" y="101"/>
                </a:lnTo>
              </a:path>
            </a:pathLst>
          </a:custGeom>
          <a:noFill/>
          <a:ln w="19050" cap="flat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91388" rIns="182780" bIns="91388" numCol="1" anchor="t" anchorCtr="0" compatLnSpc="1">
            <a:prstTxWarp prst="textNoShape">
              <a:avLst/>
            </a:prstTxWarp>
          </a:bodyPr>
          <a:lstStyle/>
          <a:p>
            <a:pPr algn="r" defTabSz="1827641">
              <a:defRPr/>
            </a:pPr>
            <a:endParaRPr lang="en-US" sz="3999">
              <a:gradFill>
                <a:gsLst>
                  <a:gs pos="0">
                    <a:srgbClr val="505050"/>
                  </a:gs>
                  <a:gs pos="100000">
                    <a:srgbClr val="505050"/>
                  </a:gs>
                </a:gsLst>
              </a:gradFill>
              <a:latin typeface="Segoe UI Semilight"/>
            </a:endParaRPr>
          </a:p>
        </p:txBody>
      </p:sp>
      <p:sp>
        <p:nvSpPr>
          <p:cNvPr id="112" name="TextBox 111">
            <a:extLst>
              <a:ext uri="{FF2B5EF4-FFF2-40B4-BE49-F238E27FC236}">
                <a16:creationId xmlns:a16="http://schemas.microsoft.com/office/drawing/2014/main" id="{BE4195C0-3360-4F5C-A394-D9979274571C}"/>
              </a:ext>
            </a:extLst>
          </p:cNvPr>
          <p:cNvSpPr txBox="1"/>
          <p:nvPr/>
        </p:nvSpPr>
        <p:spPr>
          <a:xfrm>
            <a:off x="2496240" y="9116784"/>
            <a:ext cx="3128401" cy="564152"/>
          </a:xfrm>
          <a:prstGeom prst="rect">
            <a:avLst/>
          </a:prstGeom>
          <a:noFill/>
        </p:spPr>
        <p:txBody>
          <a:bodyPr wrap="square" lIns="0" tIns="91388" rIns="0" bIns="91388" rtlCol="0">
            <a:spAutoFit/>
          </a:bodyPr>
          <a:lstStyle/>
          <a:p>
            <a:pPr algn="r" defTabSz="1827641">
              <a:lnSpc>
                <a:spcPct val="90000"/>
              </a:lnSpc>
              <a:spcAft>
                <a:spcPts val="1200"/>
              </a:spcAft>
              <a:defRPr/>
            </a:pPr>
            <a:r>
              <a:rPr lang="en-US" sz="2741" dirty="0">
                <a:solidFill>
                  <a:srgbClr val="282828"/>
                </a:solidFill>
                <a:latin typeface="Segoe UI"/>
              </a:rPr>
              <a:t>Action items</a:t>
            </a:r>
          </a:p>
        </p:txBody>
      </p:sp>
      <p:cxnSp>
        <p:nvCxnSpPr>
          <p:cNvPr id="119" name="Straight Connector 118">
            <a:extLst>
              <a:ext uri="{FF2B5EF4-FFF2-40B4-BE49-F238E27FC236}">
                <a16:creationId xmlns:a16="http://schemas.microsoft.com/office/drawing/2014/main" id="{66AA9EFD-38CE-428C-90AE-A700CAFB95B0}"/>
              </a:ext>
            </a:extLst>
          </p:cNvPr>
          <p:cNvCxnSpPr>
            <a:cxnSpLocks/>
          </p:cNvCxnSpPr>
          <p:nvPr/>
        </p:nvCxnSpPr>
        <p:spPr>
          <a:xfrm>
            <a:off x="6094590" y="3265894"/>
            <a:ext cx="0" cy="6279344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id="{D068AF30-D831-47B8-8824-080043FD71C5}"/>
              </a:ext>
            </a:extLst>
          </p:cNvPr>
          <p:cNvCxnSpPr/>
          <p:nvPr/>
        </p:nvCxnSpPr>
        <p:spPr>
          <a:xfrm>
            <a:off x="10236560" y="4625230"/>
            <a:ext cx="3311337" cy="0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9" name="Group 138">
            <a:extLst>
              <a:ext uri="{FF2B5EF4-FFF2-40B4-BE49-F238E27FC236}">
                <a16:creationId xmlns:a16="http://schemas.microsoft.com/office/drawing/2014/main" id="{34604418-60E1-41FB-BB12-4CB240A49CA8}"/>
              </a:ext>
            </a:extLst>
          </p:cNvPr>
          <p:cNvGrpSpPr/>
          <p:nvPr/>
        </p:nvGrpSpPr>
        <p:grpSpPr>
          <a:xfrm>
            <a:off x="10447960" y="2903185"/>
            <a:ext cx="653442" cy="898544"/>
            <a:chOff x="7792806" y="3588625"/>
            <a:chExt cx="319314" cy="439087"/>
          </a:xfrm>
        </p:grpSpPr>
        <p:sp>
          <p:nvSpPr>
            <p:cNvPr id="141" name="Freeform 5">
              <a:extLst>
                <a:ext uri="{FF2B5EF4-FFF2-40B4-BE49-F238E27FC236}">
                  <a16:creationId xmlns:a16="http://schemas.microsoft.com/office/drawing/2014/main" id="{108A2884-D82D-45C6-9C8E-4F483D79500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792806" y="3757777"/>
              <a:ext cx="319314" cy="269935"/>
            </a:xfrm>
            <a:custGeom>
              <a:avLst/>
              <a:gdLst>
                <a:gd name="T0" fmla="*/ 110 w 349"/>
                <a:gd name="T1" fmla="*/ 142 h 296"/>
                <a:gd name="T2" fmla="*/ 174 w 349"/>
                <a:gd name="T3" fmla="*/ 78 h 296"/>
                <a:gd name="T4" fmla="*/ 238 w 349"/>
                <a:gd name="T5" fmla="*/ 142 h 296"/>
                <a:gd name="T6" fmla="*/ 174 w 349"/>
                <a:gd name="T7" fmla="*/ 206 h 296"/>
                <a:gd name="T8" fmla="*/ 110 w 349"/>
                <a:gd name="T9" fmla="*/ 142 h 296"/>
                <a:gd name="T10" fmla="*/ 264 w 349"/>
                <a:gd name="T11" fmla="*/ 296 h 296"/>
                <a:gd name="T12" fmla="*/ 174 w 349"/>
                <a:gd name="T13" fmla="*/ 207 h 296"/>
                <a:gd name="T14" fmla="*/ 85 w 349"/>
                <a:gd name="T15" fmla="*/ 296 h 296"/>
                <a:gd name="T16" fmla="*/ 56 w 349"/>
                <a:gd name="T17" fmla="*/ 80 h 296"/>
                <a:gd name="T18" fmla="*/ 96 w 349"/>
                <a:gd name="T19" fmla="*/ 40 h 296"/>
                <a:gd name="T20" fmla="*/ 56 w 349"/>
                <a:gd name="T21" fmla="*/ 0 h 296"/>
                <a:gd name="T22" fmla="*/ 16 w 349"/>
                <a:gd name="T23" fmla="*/ 40 h 296"/>
                <a:gd name="T24" fmla="*/ 56 w 349"/>
                <a:gd name="T25" fmla="*/ 80 h 296"/>
                <a:gd name="T26" fmla="*/ 111 w 349"/>
                <a:gd name="T27" fmla="*/ 136 h 296"/>
                <a:gd name="T28" fmla="*/ 56 w 349"/>
                <a:gd name="T29" fmla="*/ 81 h 296"/>
                <a:gd name="T30" fmla="*/ 0 w 349"/>
                <a:gd name="T31" fmla="*/ 136 h 296"/>
                <a:gd name="T32" fmla="*/ 293 w 349"/>
                <a:gd name="T33" fmla="*/ 80 h 296"/>
                <a:gd name="T34" fmla="*/ 333 w 349"/>
                <a:gd name="T35" fmla="*/ 40 h 296"/>
                <a:gd name="T36" fmla="*/ 293 w 349"/>
                <a:gd name="T37" fmla="*/ 0 h 296"/>
                <a:gd name="T38" fmla="*/ 253 w 349"/>
                <a:gd name="T39" fmla="*/ 40 h 296"/>
                <a:gd name="T40" fmla="*/ 293 w 349"/>
                <a:gd name="T41" fmla="*/ 80 h 296"/>
                <a:gd name="T42" fmla="*/ 349 w 349"/>
                <a:gd name="T43" fmla="*/ 136 h 296"/>
                <a:gd name="T44" fmla="*/ 293 w 349"/>
                <a:gd name="T45" fmla="*/ 81 h 296"/>
                <a:gd name="T46" fmla="*/ 237 w 349"/>
                <a:gd name="T47" fmla="*/ 136 h 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49" h="296">
                  <a:moveTo>
                    <a:pt x="110" y="142"/>
                  </a:moveTo>
                  <a:cubicBezTo>
                    <a:pt x="110" y="107"/>
                    <a:pt x="139" y="78"/>
                    <a:pt x="174" y="78"/>
                  </a:cubicBezTo>
                  <a:cubicBezTo>
                    <a:pt x="210" y="78"/>
                    <a:pt x="238" y="107"/>
                    <a:pt x="238" y="142"/>
                  </a:cubicBezTo>
                  <a:cubicBezTo>
                    <a:pt x="238" y="177"/>
                    <a:pt x="210" y="206"/>
                    <a:pt x="174" y="206"/>
                  </a:cubicBezTo>
                  <a:cubicBezTo>
                    <a:pt x="139" y="206"/>
                    <a:pt x="110" y="177"/>
                    <a:pt x="110" y="142"/>
                  </a:cubicBezTo>
                  <a:close/>
                  <a:moveTo>
                    <a:pt x="264" y="296"/>
                  </a:moveTo>
                  <a:cubicBezTo>
                    <a:pt x="264" y="247"/>
                    <a:pt x="224" y="207"/>
                    <a:pt x="174" y="207"/>
                  </a:cubicBezTo>
                  <a:cubicBezTo>
                    <a:pt x="125" y="207"/>
                    <a:pt x="85" y="247"/>
                    <a:pt x="85" y="296"/>
                  </a:cubicBezTo>
                  <a:moveTo>
                    <a:pt x="56" y="80"/>
                  </a:moveTo>
                  <a:cubicBezTo>
                    <a:pt x="78" y="80"/>
                    <a:pt x="96" y="62"/>
                    <a:pt x="96" y="40"/>
                  </a:cubicBezTo>
                  <a:cubicBezTo>
                    <a:pt x="96" y="18"/>
                    <a:pt x="78" y="0"/>
                    <a:pt x="56" y="0"/>
                  </a:cubicBezTo>
                  <a:cubicBezTo>
                    <a:pt x="34" y="0"/>
                    <a:pt x="16" y="18"/>
                    <a:pt x="16" y="40"/>
                  </a:cubicBezTo>
                  <a:cubicBezTo>
                    <a:pt x="16" y="62"/>
                    <a:pt x="34" y="80"/>
                    <a:pt x="56" y="80"/>
                  </a:cubicBezTo>
                  <a:close/>
                  <a:moveTo>
                    <a:pt x="111" y="136"/>
                  </a:moveTo>
                  <a:cubicBezTo>
                    <a:pt x="111" y="106"/>
                    <a:pt x="86" y="81"/>
                    <a:pt x="56" y="81"/>
                  </a:cubicBezTo>
                  <a:cubicBezTo>
                    <a:pt x="25" y="81"/>
                    <a:pt x="0" y="106"/>
                    <a:pt x="0" y="136"/>
                  </a:cubicBezTo>
                  <a:moveTo>
                    <a:pt x="293" y="80"/>
                  </a:moveTo>
                  <a:cubicBezTo>
                    <a:pt x="315" y="80"/>
                    <a:pt x="333" y="62"/>
                    <a:pt x="333" y="40"/>
                  </a:cubicBezTo>
                  <a:cubicBezTo>
                    <a:pt x="333" y="18"/>
                    <a:pt x="315" y="0"/>
                    <a:pt x="293" y="0"/>
                  </a:cubicBezTo>
                  <a:cubicBezTo>
                    <a:pt x="271" y="0"/>
                    <a:pt x="253" y="18"/>
                    <a:pt x="253" y="40"/>
                  </a:cubicBezTo>
                  <a:cubicBezTo>
                    <a:pt x="253" y="62"/>
                    <a:pt x="271" y="80"/>
                    <a:pt x="293" y="80"/>
                  </a:cubicBezTo>
                  <a:close/>
                  <a:moveTo>
                    <a:pt x="349" y="136"/>
                  </a:moveTo>
                  <a:cubicBezTo>
                    <a:pt x="349" y="106"/>
                    <a:pt x="324" y="81"/>
                    <a:pt x="293" y="81"/>
                  </a:cubicBezTo>
                  <a:cubicBezTo>
                    <a:pt x="262" y="81"/>
                    <a:pt x="237" y="106"/>
                    <a:pt x="237" y="136"/>
                  </a:cubicBezTo>
                </a:path>
              </a:pathLst>
            </a:custGeom>
            <a:noFill/>
            <a:ln w="19050" cap="flat">
              <a:solidFill>
                <a:schemeClr val="accent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82780" tIns="91388" rIns="182780" bIns="91388" numCol="1" anchor="t" anchorCtr="0" compatLnSpc="1">
              <a:prstTxWarp prst="textNoShape">
                <a:avLst/>
              </a:prstTxWarp>
            </a:bodyPr>
            <a:lstStyle/>
            <a:p>
              <a:pPr defTabSz="1827641">
                <a:defRPr/>
              </a:pPr>
              <a:endParaRPr lang="en-US" sz="3999">
                <a:solidFill>
                  <a:srgbClr val="282828"/>
                </a:solidFill>
                <a:latin typeface="Segoe UI"/>
              </a:endParaRPr>
            </a:p>
          </p:txBody>
        </p:sp>
        <p:sp>
          <p:nvSpPr>
            <p:cNvPr id="142" name="check">
              <a:extLst>
                <a:ext uri="{FF2B5EF4-FFF2-40B4-BE49-F238E27FC236}">
                  <a16:creationId xmlns:a16="http://schemas.microsoft.com/office/drawing/2014/main" id="{3C93CBB4-8B87-42B8-ACD1-645CF1519A3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7876201" y="3588625"/>
              <a:ext cx="212010" cy="149705"/>
            </a:xfrm>
            <a:custGeom>
              <a:avLst/>
              <a:gdLst>
                <a:gd name="T0" fmla="*/ 245 w 245"/>
                <a:gd name="T1" fmla="*/ 0 h 173"/>
                <a:gd name="T2" fmla="*/ 73 w 245"/>
                <a:gd name="T3" fmla="*/ 173 h 173"/>
                <a:gd name="T4" fmla="*/ 0 w 245"/>
                <a:gd name="T5" fmla="*/ 101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5" h="173">
                  <a:moveTo>
                    <a:pt x="245" y="0"/>
                  </a:moveTo>
                  <a:lnTo>
                    <a:pt x="73" y="173"/>
                  </a:lnTo>
                  <a:lnTo>
                    <a:pt x="0" y="101"/>
                  </a:lnTo>
                </a:path>
              </a:pathLst>
            </a:custGeom>
            <a:noFill/>
            <a:ln w="19050" cap="flat">
              <a:solidFill>
                <a:schemeClr val="accent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82780" tIns="91388" rIns="182780" bIns="91388" numCol="1" anchor="t" anchorCtr="0" compatLnSpc="1">
              <a:prstTxWarp prst="textNoShape">
                <a:avLst/>
              </a:prstTxWarp>
            </a:bodyPr>
            <a:lstStyle/>
            <a:p>
              <a:pPr defTabSz="1827641">
                <a:defRPr/>
              </a:pPr>
              <a:endParaRPr lang="en-US" sz="3999">
                <a:gradFill>
                  <a:gsLst>
                    <a:gs pos="0">
                      <a:srgbClr val="505050"/>
                    </a:gs>
                    <a:gs pos="100000">
                      <a:srgbClr val="505050"/>
                    </a:gs>
                  </a:gsLst>
                </a:gradFill>
                <a:latin typeface="Segoe UI Semilight"/>
              </a:endParaRPr>
            </a:p>
          </p:txBody>
        </p:sp>
      </p:grpSp>
      <p:sp>
        <p:nvSpPr>
          <p:cNvPr id="140" name="TextBox 139">
            <a:extLst>
              <a:ext uri="{FF2B5EF4-FFF2-40B4-BE49-F238E27FC236}">
                <a16:creationId xmlns:a16="http://schemas.microsoft.com/office/drawing/2014/main" id="{B0273B69-0594-4945-BAB3-9A4A47B19896}"/>
              </a:ext>
            </a:extLst>
          </p:cNvPr>
          <p:cNvSpPr txBox="1"/>
          <p:nvPr/>
        </p:nvSpPr>
        <p:spPr>
          <a:xfrm>
            <a:off x="9661671" y="3961909"/>
            <a:ext cx="2226016" cy="564152"/>
          </a:xfrm>
          <a:prstGeom prst="rect">
            <a:avLst/>
          </a:prstGeom>
          <a:noFill/>
        </p:spPr>
        <p:txBody>
          <a:bodyPr wrap="square" lIns="182780" tIns="91388" rIns="182780" bIns="91388" rtlCol="0">
            <a:spAutoFit/>
          </a:bodyPr>
          <a:lstStyle/>
          <a:p>
            <a:pPr algn="ctr" defTabSz="1827641">
              <a:lnSpc>
                <a:spcPct val="90000"/>
              </a:lnSpc>
              <a:spcAft>
                <a:spcPts val="1200"/>
              </a:spcAft>
              <a:defRPr/>
            </a:pPr>
            <a:r>
              <a:rPr lang="en-US" sz="2741" dirty="0">
                <a:solidFill>
                  <a:srgbClr val="282828"/>
                </a:solidFill>
                <a:latin typeface="Segoe UI"/>
              </a:rPr>
              <a:t>Planner</a:t>
            </a:r>
          </a:p>
        </p:txBody>
      </p:sp>
      <p:sp>
        <p:nvSpPr>
          <p:cNvPr id="137" name="Freeform: Shape 136">
            <a:extLst>
              <a:ext uri="{FF2B5EF4-FFF2-40B4-BE49-F238E27FC236}">
                <a16:creationId xmlns:a16="http://schemas.microsoft.com/office/drawing/2014/main" id="{E128A7BB-510D-4FFF-AFDF-9A460CB9BCF6}"/>
              </a:ext>
            </a:extLst>
          </p:cNvPr>
          <p:cNvSpPr/>
          <p:nvPr/>
        </p:nvSpPr>
        <p:spPr bwMode="auto">
          <a:xfrm>
            <a:off x="12451898" y="3083047"/>
            <a:ext cx="768388" cy="768384"/>
          </a:xfrm>
          <a:custGeom>
            <a:avLst/>
            <a:gdLst>
              <a:gd name="connsiteX0" fmla="*/ 1728341 w 2743200"/>
              <a:gd name="connsiteY0" fmla="*/ 349432 h 2743200"/>
              <a:gd name="connsiteX1" fmla="*/ 1548766 w 2743200"/>
              <a:gd name="connsiteY1" fmla="*/ 529007 h 2743200"/>
              <a:gd name="connsiteX2" fmla="*/ 1548766 w 2743200"/>
              <a:gd name="connsiteY2" fmla="*/ 1381165 h 2743200"/>
              <a:gd name="connsiteX3" fmla="*/ 1728341 w 2743200"/>
              <a:gd name="connsiteY3" fmla="*/ 1560740 h 2743200"/>
              <a:gd name="connsiteX4" fmla="*/ 2218004 w 2743200"/>
              <a:gd name="connsiteY4" fmla="*/ 1560740 h 2743200"/>
              <a:gd name="connsiteX5" fmla="*/ 2397579 w 2743200"/>
              <a:gd name="connsiteY5" fmla="*/ 1381165 h 2743200"/>
              <a:gd name="connsiteX6" fmla="*/ 2397579 w 2743200"/>
              <a:gd name="connsiteY6" fmla="*/ 529007 h 2743200"/>
              <a:gd name="connsiteX7" fmla="*/ 2218004 w 2743200"/>
              <a:gd name="connsiteY7" fmla="*/ 349432 h 2743200"/>
              <a:gd name="connsiteX8" fmla="*/ 526831 w 2743200"/>
              <a:gd name="connsiteY8" fmla="*/ 349431 h 2743200"/>
              <a:gd name="connsiteX9" fmla="*/ 347256 w 2743200"/>
              <a:gd name="connsiteY9" fmla="*/ 529006 h 2743200"/>
              <a:gd name="connsiteX10" fmla="*/ 347256 w 2743200"/>
              <a:gd name="connsiteY10" fmla="*/ 2069685 h 2743200"/>
              <a:gd name="connsiteX11" fmla="*/ 526831 w 2743200"/>
              <a:gd name="connsiteY11" fmla="*/ 2249260 h 2743200"/>
              <a:gd name="connsiteX12" fmla="*/ 1016494 w 2743200"/>
              <a:gd name="connsiteY12" fmla="*/ 2249260 h 2743200"/>
              <a:gd name="connsiteX13" fmla="*/ 1196069 w 2743200"/>
              <a:gd name="connsiteY13" fmla="*/ 2069685 h 2743200"/>
              <a:gd name="connsiteX14" fmla="*/ 1196069 w 2743200"/>
              <a:gd name="connsiteY14" fmla="*/ 529006 h 2743200"/>
              <a:gd name="connsiteX15" fmla="*/ 1016494 w 2743200"/>
              <a:gd name="connsiteY15" fmla="*/ 349431 h 2743200"/>
              <a:gd name="connsiteX16" fmla="*/ 335027 w 2743200"/>
              <a:gd name="connsiteY16" fmla="*/ 0 h 2743200"/>
              <a:gd name="connsiteX17" fmla="*/ 2408173 w 2743200"/>
              <a:gd name="connsiteY17" fmla="*/ 0 h 2743200"/>
              <a:gd name="connsiteX18" fmla="*/ 2743200 w 2743200"/>
              <a:gd name="connsiteY18" fmla="*/ 335027 h 2743200"/>
              <a:gd name="connsiteX19" fmla="*/ 2743200 w 2743200"/>
              <a:gd name="connsiteY19" fmla="*/ 2408173 h 2743200"/>
              <a:gd name="connsiteX20" fmla="*/ 2408173 w 2743200"/>
              <a:gd name="connsiteY20" fmla="*/ 2743200 h 2743200"/>
              <a:gd name="connsiteX21" fmla="*/ 335027 w 2743200"/>
              <a:gd name="connsiteY21" fmla="*/ 2743200 h 2743200"/>
              <a:gd name="connsiteX22" fmla="*/ 0 w 2743200"/>
              <a:gd name="connsiteY22" fmla="*/ 2408173 h 2743200"/>
              <a:gd name="connsiteX23" fmla="*/ 0 w 2743200"/>
              <a:gd name="connsiteY23" fmla="*/ 335027 h 2743200"/>
              <a:gd name="connsiteX24" fmla="*/ 335027 w 2743200"/>
              <a:gd name="connsiteY24" fmla="*/ 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743200" h="2743200">
                <a:moveTo>
                  <a:pt x="1728341" y="349432"/>
                </a:moveTo>
                <a:cubicBezTo>
                  <a:pt x="1629164" y="349432"/>
                  <a:pt x="1548766" y="429830"/>
                  <a:pt x="1548766" y="529007"/>
                </a:cubicBezTo>
                <a:lnTo>
                  <a:pt x="1548766" y="1381165"/>
                </a:lnTo>
                <a:cubicBezTo>
                  <a:pt x="1548766" y="1480342"/>
                  <a:pt x="1629164" y="1560740"/>
                  <a:pt x="1728341" y="1560740"/>
                </a:cubicBezTo>
                <a:lnTo>
                  <a:pt x="2218004" y="1560740"/>
                </a:lnTo>
                <a:cubicBezTo>
                  <a:pt x="2317181" y="1560740"/>
                  <a:pt x="2397579" y="1480342"/>
                  <a:pt x="2397579" y="1381165"/>
                </a:cubicBezTo>
                <a:lnTo>
                  <a:pt x="2397579" y="529007"/>
                </a:lnTo>
                <a:cubicBezTo>
                  <a:pt x="2397579" y="429830"/>
                  <a:pt x="2317181" y="349432"/>
                  <a:pt x="2218004" y="349432"/>
                </a:cubicBezTo>
                <a:close/>
                <a:moveTo>
                  <a:pt x="526831" y="349431"/>
                </a:moveTo>
                <a:cubicBezTo>
                  <a:pt x="427654" y="349431"/>
                  <a:pt x="347256" y="429829"/>
                  <a:pt x="347256" y="529006"/>
                </a:cubicBezTo>
                <a:lnTo>
                  <a:pt x="347256" y="2069685"/>
                </a:lnTo>
                <a:cubicBezTo>
                  <a:pt x="347256" y="2168862"/>
                  <a:pt x="427654" y="2249260"/>
                  <a:pt x="526831" y="2249260"/>
                </a:cubicBezTo>
                <a:lnTo>
                  <a:pt x="1016494" y="2249260"/>
                </a:lnTo>
                <a:cubicBezTo>
                  <a:pt x="1115671" y="2249260"/>
                  <a:pt x="1196069" y="2168862"/>
                  <a:pt x="1196069" y="2069685"/>
                </a:cubicBezTo>
                <a:lnTo>
                  <a:pt x="1196069" y="529006"/>
                </a:lnTo>
                <a:cubicBezTo>
                  <a:pt x="1196069" y="429829"/>
                  <a:pt x="1115671" y="349431"/>
                  <a:pt x="1016494" y="349431"/>
                </a:cubicBezTo>
                <a:close/>
                <a:moveTo>
                  <a:pt x="335027" y="0"/>
                </a:moveTo>
                <a:lnTo>
                  <a:pt x="2408173" y="0"/>
                </a:lnTo>
                <a:cubicBezTo>
                  <a:pt x="2593203" y="0"/>
                  <a:pt x="2743200" y="149997"/>
                  <a:pt x="2743200" y="335027"/>
                </a:cubicBezTo>
                <a:lnTo>
                  <a:pt x="2743200" y="2408173"/>
                </a:lnTo>
                <a:cubicBezTo>
                  <a:pt x="2743200" y="2593203"/>
                  <a:pt x="2593203" y="2743200"/>
                  <a:pt x="2408173" y="2743200"/>
                </a:cubicBezTo>
                <a:lnTo>
                  <a:pt x="335027" y="2743200"/>
                </a:lnTo>
                <a:cubicBezTo>
                  <a:pt x="149997" y="2743200"/>
                  <a:pt x="0" y="2593203"/>
                  <a:pt x="0" y="2408173"/>
                </a:cubicBezTo>
                <a:lnTo>
                  <a:pt x="0" y="335027"/>
                </a:lnTo>
                <a:cubicBezTo>
                  <a:pt x="0" y="149997"/>
                  <a:pt x="149997" y="0"/>
                  <a:pt x="335027" y="0"/>
                </a:cubicBezTo>
                <a:close/>
              </a:path>
            </a:pathLst>
          </a:custGeom>
          <a:noFill/>
          <a:ln w="19050">
            <a:solidFill>
              <a:schemeClr val="accent1"/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5561" tIns="292450" rIns="365561" bIns="29245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1863762">
              <a:lnSpc>
                <a:spcPct val="90000"/>
              </a:lnSpc>
              <a:defRPr/>
            </a:pPr>
            <a:endParaRPr lang="en-US" sz="5599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138" name="TextBox 137">
            <a:extLst>
              <a:ext uri="{FF2B5EF4-FFF2-40B4-BE49-F238E27FC236}">
                <a16:creationId xmlns:a16="http://schemas.microsoft.com/office/drawing/2014/main" id="{20E528E4-A3AE-471A-89BE-73E38F4EE99A}"/>
              </a:ext>
            </a:extLst>
          </p:cNvPr>
          <p:cNvSpPr txBox="1"/>
          <p:nvPr/>
        </p:nvSpPr>
        <p:spPr>
          <a:xfrm>
            <a:off x="11561420" y="3989787"/>
            <a:ext cx="2549348" cy="564152"/>
          </a:xfrm>
          <a:prstGeom prst="rect">
            <a:avLst/>
          </a:prstGeom>
          <a:noFill/>
        </p:spPr>
        <p:txBody>
          <a:bodyPr wrap="square" lIns="182780" tIns="91388" rIns="182780" bIns="91388" rtlCol="0">
            <a:spAutoFit/>
          </a:bodyPr>
          <a:lstStyle/>
          <a:p>
            <a:pPr algn="ctr" defTabSz="1827641">
              <a:lnSpc>
                <a:spcPct val="90000"/>
              </a:lnSpc>
              <a:spcAft>
                <a:spcPts val="1200"/>
              </a:spcAft>
              <a:defRPr/>
            </a:pPr>
            <a:r>
              <a:rPr lang="en-US" sz="2741">
                <a:solidFill>
                  <a:srgbClr val="282828"/>
                </a:solidFill>
                <a:latin typeface="Segoe UI"/>
              </a:rPr>
              <a:t>Trello</a:t>
            </a:r>
          </a:p>
        </p:txBody>
      </p:sp>
      <p:sp>
        <p:nvSpPr>
          <p:cNvPr id="102" name="Freeform 21">
            <a:extLst>
              <a:ext uri="{FF2B5EF4-FFF2-40B4-BE49-F238E27FC236}">
                <a16:creationId xmlns:a16="http://schemas.microsoft.com/office/drawing/2014/main" id="{7288FDBB-404B-401D-A9F8-FD22820C4671}"/>
              </a:ext>
            </a:extLst>
          </p:cNvPr>
          <p:cNvSpPr>
            <a:spLocks noEditPoints="1"/>
          </p:cNvSpPr>
          <p:nvPr/>
        </p:nvSpPr>
        <p:spPr bwMode="auto">
          <a:xfrm>
            <a:off x="12363598" y="11718873"/>
            <a:ext cx="944984" cy="566982"/>
          </a:xfrm>
          <a:custGeom>
            <a:avLst/>
            <a:gdLst>
              <a:gd name="T0" fmla="*/ 2695 w 2695"/>
              <a:gd name="T1" fmla="*/ 1617 h 1617"/>
              <a:gd name="T2" fmla="*/ 0 w 2695"/>
              <a:gd name="T3" fmla="*/ 1617 h 1617"/>
              <a:gd name="T4" fmla="*/ 0 w 2695"/>
              <a:gd name="T5" fmla="*/ 0 h 1617"/>
              <a:gd name="T6" fmla="*/ 2695 w 2695"/>
              <a:gd name="T7" fmla="*/ 0 h 1617"/>
              <a:gd name="T8" fmla="*/ 2695 w 2695"/>
              <a:gd name="T9" fmla="*/ 1617 h 1617"/>
              <a:gd name="T10" fmla="*/ 359 w 2695"/>
              <a:gd name="T11" fmla="*/ 0 h 1617"/>
              <a:gd name="T12" fmla="*/ 359 w 2695"/>
              <a:gd name="T13" fmla="*/ 1617 h 1617"/>
              <a:gd name="T14" fmla="*/ 2336 w 2695"/>
              <a:gd name="T15" fmla="*/ 0 h 1617"/>
              <a:gd name="T16" fmla="*/ 2336 w 2695"/>
              <a:gd name="T17" fmla="*/ 1617 h 16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95" h="1617">
                <a:moveTo>
                  <a:pt x="2695" y="1617"/>
                </a:moveTo>
                <a:lnTo>
                  <a:pt x="0" y="1617"/>
                </a:lnTo>
                <a:lnTo>
                  <a:pt x="0" y="0"/>
                </a:lnTo>
                <a:lnTo>
                  <a:pt x="2695" y="0"/>
                </a:lnTo>
                <a:lnTo>
                  <a:pt x="2695" y="1617"/>
                </a:lnTo>
                <a:moveTo>
                  <a:pt x="359" y="0"/>
                </a:moveTo>
                <a:lnTo>
                  <a:pt x="359" y="1617"/>
                </a:lnTo>
                <a:moveTo>
                  <a:pt x="2336" y="0"/>
                </a:moveTo>
                <a:lnTo>
                  <a:pt x="2336" y="1617"/>
                </a:lnTo>
              </a:path>
            </a:pathLst>
          </a:custGeom>
          <a:noFill/>
          <a:ln w="19050" cap="flat">
            <a:solidFill>
              <a:schemeClr val="accent1"/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182780" tIns="91388" rIns="182780" bIns="91388" numCol="1" anchor="t" anchorCtr="0" compatLnSpc="1">
            <a:prstTxWarp prst="textNoShape">
              <a:avLst/>
            </a:prstTxWarp>
          </a:bodyPr>
          <a:lstStyle/>
          <a:p>
            <a:pPr defTabSz="1827641">
              <a:defRPr/>
            </a:pPr>
            <a:endParaRPr lang="en-US" sz="3999">
              <a:solidFill>
                <a:srgbClr val="282828"/>
              </a:solidFill>
              <a:latin typeface="Segoe UI"/>
            </a:endParaRPr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5D5FAB35-0DF6-4C0A-9D04-F17B6CC6D003}"/>
              </a:ext>
            </a:extLst>
          </p:cNvPr>
          <p:cNvSpPr txBox="1"/>
          <p:nvPr/>
        </p:nvSpPr>
        <p:spPr>
          <a:xfrm>
            <a:off x="11723082" y="12446031"/>
            <a:ext cx="2226016" cy="564152"/>
          </a:xfrm>
          <a:prstGeom prst="rect">
            <a:avLst/>
          </a:prstGeom>
          <a:noFill/>
        </p:spPr>
        <p:txBody>
          <a:bodyPr wrap="square" lIns="182780" tIns="91388" rIns="182780" bIns="91388" rtlCol="0">
            <a:spAutoFit/>
          </a:bodyPr>
          <a:lstStyle/>
          <a:p>
            <a:pPr algn="ctr" defTabSz="1827641">
              <a:lnSpc>
                <a:spcPct val="90000"/>
              </a:lnSpc>
              <a:spcAft>
                <a:spcPts val="1200"/>
              </a:spcAft>
              <a:defRPr/>
            </a:pPr>
            <a:r>
              <a:rPr lang="en-US" sz="2741">
                <a:solidFill>
                  <a:srgbClr val="282828"/>
                </a:solidFill>
                <a:latin typeface="Segoe UI"/>
              </a:rPr>
              <a:t>Whiteboard</a:t>
            </a:r>
          </a:p>
        </p:txBody>
      </p:sp>
      <p:grpSp>
        <p:nvGrpSpPr>
          <p:cNvPr id="93" name="Group 92">
            <a:extLst>
              <a:ext uri="{FF2B5EF4-FFF2-40B4-BE49-F238E27FC236}">
                <a16:creationId xmlns:a16="http://schemas.microsoft.com/office/drawing/2014/main" id="{6B0FBF60-4FA3-4058-99F5-004B4512AAFC}"/>
              </a:ext>
            </a:extLst>
          </p:cNvPr>
          <p:cNvGrpSpPr/>
          <p:nvPr/>
        </p:nvGrpSpPr>
        <p:grpSpPr>
          <a:xfrm>
            <a:off x="10486159" y="11601309"/>
            <a:ext cx="577040" cy="706370"/>
            <a:chOff x="965200" y="3436897"/>
            <a:chExt cx="528881" cy="647424"/>
          </a:xfrm>
        </p:grpSpPr>
        <p:grpSp>
          <p:nvGrpSpPr>
            <p:cNvPr id="95" name="Group 94">
              <a:extLst>
                <a:ext uri="{FF2B5EF4-FFF2-40B4-BE49-F238E27FC236}">
                  <a16:creationId xmlns:a16="http://schemas.microsoft.com/office/drawing/2014/main" id="{2B63478B-FE2D-4DEB-8709-376F32F5C573}"/>
                </a:ext>
              </a:extLst>
            </p:cNvPr>
            <p:cNvGrpSpPr/>
            <p:nvPr/>
          </p:nvGrpSpPr>
          <p:grpSpPr>
            <a:xfrm flipH="1">
              <a:off x="965200" y="3436897"/>
              <a:ext cx="528881" cy="647424"/>
              <a:chOff x="3003960" y="3685414"/>
              <a:chExt cx="403310" cy="493707"/>
            </a:xfrm>
          </p:grpSpPr>
          <p:sp>
            <p:nvSpPr>
              <p:cNvPr id="100" name="Snip Single Corner Rectangle 26">
                <a:extLst>
                  <a:ext uri="{FF2B5EF4-FFF2-40B4-BE49-F238E27FC236}">
                    <a16:creationId xmlns:a16="http://schemas.microsoft.com/office/drawing/2014/main" id="{98C46947-99F8-464E-ADFA-8BEACDAD8932}"/>
                  </a:ext>
                </a:extLst>
              </p:cNvPr>
              <p:cNvSpPr/>
              <p:nvPr/>
            </p:nvSpPr>
            <p:spPr bwMode="auto">
              <a:xfrm flipH="1">
                <a:off x="3003960" y="3685414"/>
                <a:ext cx="403310" cy="493707"/>
              </a:xfrm>
              <a:prstGeom prst="snip1Rect">
                <a:avLst>
                  <a:gd name="adj" fmla="val 28736"/>
                </a:avLst>
              </a:prstGeom>
              <a:noFill/>
              <a:ln w="19050">
                <a:solidFill>
                  <a:schemeClr val="accent1"/>
                </a:solidFill>
                <a:miter lim="800000"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365561" tIns="292450" rIns="365561" bIns="29245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1863762">
                  <a:lnSpc>
                    <a:spcPct val="90000"/>
                  </a:lnSpc>
                  <a:defRPr/>
                </a:pPr>
                <a:endParaRPr lang="en-US" sz="5599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latin typeface="Segoe UI"/>
                  <a:ea typeface="Segoe UI" pitchFamily="34" charset="0"/>
                  <a:cs typeface="Segoe UI" pitchFamily="34" charset="0"/>
                </a:endParaRPr>
              </a:p>
            </p:txBody>
          </p:sp>
          <p:sp>
            <p:nvSpPr>
              <p:cNvPr id="101" name="Triangle 27">
                <a:extLst>
                  <a:ext uri="{FF2B5EF4-FFF2-40B4-BE49-F238E27FC236}">
                    <a16:creationId xmlns:a16="http://schemas.microsoft.com/office/drawing/2014/main" id="{78427945-112E-460A-8F7F-5487DDD7F4C6}"/>
                  </a:ext>
                </a:extLst>
              </p:cNvPr>
              <p:cNvSpPr/>
              <p:nvPr/>
            </p:nvSpPr>
            <p:spPr bwMode="auto">
              <a:xfrm rot="8100000">
                <a:off x="3012552" y="3733609"/>
                <a:ext cx="160049" cy="80930"/>
              </a:xfrm>
              <a:prstGeom prst="triangle">
                <a:avLst/>
              </a:prstGeom>
              <a:noFill/>
              <a:ln w="19050">
                <a:solidFill>
                  <a:schemeClr val="accent1"/>
                </a:solidFill>
                <a:beve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365561" tIns="292450" rIns="365561" bIns="29245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1863762">
                  <a:lnSpc>
                    <a:spcPct val="90000"/>
                  </a:lnSpc>
                  <a:defRPr/>
                </a:pPr>
                <a:endParaRPr lang="en-US" sz="5599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latin typeface="Segoe UI"/>
                  <a:ea typeface="Segoe UI" pitchFamily="34" charset="0"/>
                  <a:cs typeface="Segoe UI" pitchFamily="34" charset="0"/>
                </a:endParaRPr>
              </a:p>
            </p:txBody>
          </p:sp>
        </p:grp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261F8323-1E56-48B6-9B2F-99C04C310683}"/>
                </a:ext>
              </a:extLst>
            </p:cNvPr>
            <p:cNvCxnSpPr/>
            <p:nvPr/>
          </p:nvCxnSpPr>
          <p:spPr>
            <a:xfrm>
              <a:off x="1047750" y="3578225"/>
              <a:ext cx="215900" cy="0"/>
            </a:xfrm>
            <a:prstGeom prst="line">
              <a:avLst/>
            </a:prstGeom>
            <a:ln w="19050" cap="rnd">
              <a:solidFill>
                <a:schemeClr val="accent1"/>
              </a:solidFill>
              <a:miter lim="800000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9B0761C1-9D7D-402F-B733-770FE56A31E4}"/>
                </a:ext>
              </a:extLst>
            </p:cNvPr>
            <p:cNvCxnSpPr/>
            <p:nvPr/>
          </p:nvCxnSpPr>
          <p:spPr>
            <a:xfrm>
              <a:off x="1047750" y="3697817"/>
              <a:ext cx="368300" cy="0"/>
            </a:xfrm>
            <a:prstGeom prst="line">
              <a:avLst/>
            </a:prstGeom>
            <a:ln w="19050" cap="rnd">
              <a:solidFill>
                <a:schemeClr val="accent1"/>
              </a:solidFill>
              <a:miter lim="800000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7932DD42-BE6D-4546-8D64-7D204ABF2C7A}"/>
                </a:ext>
              </a:extLst>
            </p:cNvPr>
            <p:cNvCxnSpPr/>
            <p:nvPr/>
          </p:nvCxnSpPr>
          <p:spPr>
            <a:xfrm>
              <a:off x="1047750" y="3817409"/>
              <a:ext cx="368300" cy="0"/>
            </a:xfrm>
            <a:prstGeom prst="line">
              <a:avLst/>
            </a:prstGeom>
            <a:ln w="19050" cap="rnd">
              <a:solidFill>
                <a:schemeClr val="accent1"/>
              </a:solidFill>
              <a:miter lim="800000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D951B5C3-FFF8-4273-9A4F-275CAA128BA7}"/>
                </a:ext>
              </a:extLst>
            </p:cNvPr>
            <p:cNvCxnSpPr/>
            <p:nvPr/>
          </p:nvCxnSpPr>
          <p:spPr>
            <a:xfrm>
              <a:off x="1047750" y="3937000"/>
              <a:ext cx="368300" cy="0"/>
            </a:xfrm>
            <a:prstGeom prst="line">
              <a:avLst/>
            </a:prstGeom>
            <a:ln w="19050" cap="rnd">
              <a:solidFill>
                <a:schemeClr val="accent1"/>
              </a:solidFill>
              <a:miter lim="800000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TextBox 93">
            <a:extLst>
              <a:ext uri="{FF2B5EF4-FFF2-40B4-BE49-F238E27FC236}">
                <a16:creationId xmlns:a16="http://schemas.microsoft.com/office/drawing/2014/main" id="{BFBA4E4D-B108-4AED-AC5B-646BF848A758}"/>
              </a:ext>
            </a:extLst>
          </p:cNvPr>
          <p:cNvSpPr txBox="1"/>
          <p:nvPr/>
        </p:nvSpPr>
        <p:spPr>
          <a:xfrm>
            <a:off x="9500009" y="12446031"/>
            <a:ext cx="2549348" cy="564152"/>
          </a:xfrm>
          <a:prstGeom prst="rect">
            <a:avLst/>
          </a:prstGeom>
          <a:noFill/>
        </p:spPr>
        <p:txBody>
          <a:bodyPr wrap="square" lIns="182780" tIns="91388" rIns="182780" bIns="91388" rtlCol="0">
            <a:spAutoFit/>
          </a:bodyPr>
          <a:lstStyle/>
          <a:p>
            <a:pPr algn="ctr" defTabSz="1827641">
              <a:lnSpc>
                <a:spcPct val="90000"/>
              </a:lnSpc>
              <a:spcAft>
                <a:spcPts val="1200"/>
              </a:spcAft>
              <a:defRPr/>
            </a:pPr>
            <a:r>
              <a:rPr lang="en-US" sz="2741">
                <a:solidFill>
                  <a:srgbClr val="282828"/>
                </a:solidFill>
                <a:latin typeface="Segoe UI"/>
              </a:rPr>
              <a:t>Notes</a:t>
            </a:r>
          </a:p>
        </p:txBody>
      </p:sp>
      <p:cxnSp>
        <p:nvCxnSpPr>
          <p:cNvPr id="145" name="Straight Connector 144">
            <a:extLst>
              <a:ext uri="{FF2B5EF4-FFF2-40B4-BE49-F238E27FC236}">
                <a16:creationId xmlns:a16="http://schemas.microsoft.com/office/drawing/2014/main" id="{2D09876D-6C24-4C18-990E-1067681AD73D}"/>
              </a:ext>
            </a:extLst>
          </p:cNvPr>
          <p:cNvCxnSpPr/>
          <p:nvPr/>
        </p:nvCxnSpPr>
        <p:spPr>
          <a:xfrm rot="10800000">
            <a:off x="10236560" y="11355335"/>
            <a:ext cx="3311337" cy="0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document">
            <a:extLst>
              <a:ext uri="{FF2B5EF4-FFF2-40B4-BE49-F238E27FC236}">
                <a16:creationId xmlns:a16="http://schemas.microsoft.com/office/drawing/2014/main" id="{299C78F0-7F5B-4998-BDE7-B553A729A5DD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18133140" y="11388213"/>
            <a:ext cx="509697" cy="696585"/>
          </a:xfrm>
          <a:custGeom>
            <a:avLst/>
            <a:gdLst>
              <a:gd name="T0" fmla="*/ 48 w 180"/>
              <a:gd name="T1" fmla="*/ 0 h 246"/>
              <a:gd name="T2" fmla="*/ 97 w 180"/>
              <a:gd name="T3" fmla="*/ 0 h 246"/>
              <a:gd name="T4" fmla="*/ 180 w 180"/>
              <a:gd name="T5" fmla="*/ 82 h 246"/>
              <a:gd name="T6" fmla="*/ 180 w 180"/>
              <a:gd name="T7" fmla="*/ 246 h 246"/>
              <a:gd name="T8" fmla="*/ 0 w 180"/>
              <a:gd name="T9" fmla="*/ 246 h 246"/>
              <a:gd name="T10" fmla="*/ 0 w 180"/>
              <a:gd name="T11" fmla="*/ 0 h 246"/>
              <a:gd name="T12" fmla="*/ 48 w 180"/>
              <a:gd name="T13" fmla="*/ 0 h 246"/>
              <a:gd name="T14" fmla="*/ 97 w 180"/>
              <a:gd name="T15" fmla="*/ 0 h 246"/>
              <a:gd name="T16" fmla="*/ 97 w 180"/>
              <a:gd name="T17" fmla="*/ 82 h 246"/>
              <a:gd name="T18" fmla="*/ 180 w 180"/>
              <a:gd name="T19" fmla="*/ 82 h 2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80" h="246">
                <a:moveTo>
                  <a:pt x="48" y="0"/>
                </a:moveTo>
                <a:lnTo>
                  <a:pt x="97" y="0"/>
                </a:lnTo>
                <a:lnTo>
                  <a:pt x="180" y="82"/>
                </a:lnTo>
                <a:lnTo>
                  <a:pt x="180" y="246"/>
                </a:lnTo>
                <a:lnTo>
                  <a:pt x="0" y="246"/>
                </a:lnTo>
                <a:lnTo>
                  <a:pt x="0" y="0"/>
                </a:lnTo>
                <a:lnTo>
                  <a:pt x="48" y="0"/>
                </a:lnTo>
                <a:moveTo>
                  <a:pt x="97" y="0"/>
                </a:moveTo>
                <a:lnTo>
                  <a:pt x="97" y="82"/>
                </a:lnTo>
                <a:lnTo>
                  <a:pt x="180" y="82"/>
                </a:lnTo>
              </a:path>
            </a:pathLst>
          </a:custGeom>
          <a:noFill/>
          <a:ln w="19050" cap="flat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82780" tIns="91388" rIns="182780" bIns="91388" numCol="1" anchor="t" anchorCtr="0" compatLnSpc="1">
            <a:prstTxWarp prst="textNoShape">
              <a:avLst/>
            </a:prstTxWarp>
          </a:bodyPr>
          <a:lstStyle/>
          <a:p>
            <a:pPr defTabSz="1827641">
              <a:defRPr/>
            </a:pPr>
            <a:endParaRPr lang="en-US" sz="3999">
              <a:gradFill>
                <a:gsLst>
                  <a:gs pos="0">
                    <a:srgbClr val="505050"/>
                  </a:gs>
                  <a:gs pos="100000">
                    <a:srgbClr val="505050"/>
                  </a:gs>
                </a:gsLst>
              </a:gradFill>
              <a:latin typeface="Segoe UI Semilight"/>
            </a:endParaRP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B85D1B01-360D-49DE-94CB-CEFD4659116A}"/>
              </a:ext>
            </a:extLst>
          </p:cNvPr>
          <p:cNvSpPr txBox="1"/>
          <p:nvPr/>
        </p:nvSpPr>
        <p:spPr>
          <a:xfrm>
            <a:off x="18133139" y="12221584"/>
            <a:ext cx="2226016" cy="564152"/>
          </a:xfrm>
          <a:prstGeom prst="rect">
            <a:avLst/>
          </a:prstGeom>
          <a:noFill/>
        </p:spPr>
        <p:txBody>
          <a:bodyPr wrap="square" lIns="0" tIns="91388" rIns="182780" bIns="91388" rtlCol="0">
            <a:spAutoFit/>
          </a:bodyPr>
          <a:lstStyle>
            <a:defPPr>
              <a:defRPr lang="en-US"/>
            </a:defPPr>
            <a:lvl1pPr defTabSz="932597">
              <a:lnSpc>
                <a:spcPct val="90000"/>
              </a:lnSpc>
              <a:spcAft>
                <a:spcPts val="612"/>
              </a:spcAft>
              <a:defRPr sz="1400">
                <a:solidFill>
                  <a:schemeClr val="tx2"/>
                </a:solidFill>
              </a:defRPr>
            </a:lvl1pPr>
          </a:lstStyle>
          <a:p>
            <a:pPr defTabSz="1827641">
              <a:defRPr/>
            </a:pPr>
            <a:r>
              <a:rPr lang="en-US" sz="2741" dirty="0">
                <a:solidFill>
                  <a:srgbClr val="282828"/>
                </a:solidFill>
                <a:latin typeface="Segoe UI"/>
              </a:rPr>
              <a:t>Documents</a:t>
            </a:r>
          </a:p>
        </p:txBody>
      </p:sp>
      <p:cxnSp>
        <p:nvCxnSpPr>
          <p:cNvPr id="147" name="Straight Connector 146">
            <a:extLst>
              <a:ext uri="{FF2B5EF4-FFF2-40B4-BE49-F238E27FC236}">
                <a16:creationId xmlns:a16="http://schemas.microsoft.com/office/drawing/2014/main" id="{2BA28675-F719-4250-A5F8-60DD1CBFDC4A}"/>
              </a:ext>
            </a:extLst>
          </p:cNvPr>
          <p:cNvCxnSpPr>
            <a:cxnSpLocks/>
          </p:cNvCxnSpPr>
          <p:nvPr/>
        </p:nvCxnSpPr>
        <p:spPr>
          <a:xfrm>
            <a:off x="17654081" y="11010491"/>
            <a:ext cx="0" cy="1903678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Straight Connector 148">
            <a:extLst>
              <a:ext uri="{FF2B5EF4-FFF2-40B4-BE49-F238E27FC236}">
                <a16:creationId xmlns:a16="http://schemas.microsoft.com/office/drawing/2014/main" id="{6AB0E9D0-A3E6-4DE7-9409-466C063ADB3F}"/>
              </a:ext>
            </a:extLst>
          </p:cNvPr>
          <p:cNvCxnSpPr>
            <a:cxnSpLocks/>
          </p:cNvCxnSpPr>
          <p:nvPr/>
        </p:nvCxnSpPr>
        <p:spPr>
          <a:xfrm>
            <a:off x="6085387" y="11010491"/>
            <a:ext cx="0" cy="1903678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3" name="Freeform: Shape 152">
            <a:extLst>
              <a:ext uri="{FF2B5EF4-FFF2-40B4-BE49-F238E27FC236}">
                <a16:creationId xmlns:a16="http://schemas.microsoft.com/office/drawing/2014/main" id="{D740CA3C-7F4E-4ED6-9F3C-4B1390F641FB}"/>
              </a:ext>
            </a:extLst>
          </p:cNvPr>
          <p:cNvSpPr/>
          <p:nvPr/>
        </p:nvSpPr>
        <p:spPr bwMode="auto">
          <a:xfrm>
            <a:off x="5014660" y="11411602"/>
            <a:ext cx="649803" cy="649799"/>
          </a:xfrm>
          <a:custGeom>
            <a:avLst/>
            <a:gdLst>
              <a:gd name="connsiteX0" fmla="*/ 457200 w 914400"/>
              <a:gd name="connsiteY0" fmla="*/ 0 h 914400"/>
              <a:gd name="connsiteX1" fmla="*/ 914400 w 914400"/>
              <a:gd name="connsiteY1" fmla="*/ 457200 h 914400"/>
              <a:gd name="connsiteX2" fmla="*/ 457200 w 914400"/>
              <a:gd name="connsiteY2" fmla="*/ 914400 h 914400"/>
              <a:gd name="connsiteX3" fmla="*/ 0 w 914400"/>
              <a:gd name="connsiteY3" fmla="*/ 457200 h 914400"/>
              <a:gd name="connsiteX4" fmla="*/ 457200 w 914400"/>
              <a:gd name="connsiteY4" fmla="*/ 0 h 914400"/>
              <a:gd name="connsiteX5" fmla="*/ 325025 w 914400"/>
              <a:gd name="connsiteY5" fmla="*/ 247606 h 914400"/>
              <a:gd name="connsiteX6" fmla="*/ 325025 w 914400"/>
              <a:gd name="connsiteY6" fmla="*/ 666796 h 914400"/>
              <a:gd name="connsiteX7" fmla="*/ 686395 w 914400"/>
              <a:gd name="connsiteY7" fmla="*/ 457201 h 914400"/>
              <a:gd name="connsiteX8" fmla="*/ 325025 w 914400"/>
              <a:gd name="connsiteY8" fmla="*/ 247606 h 914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14400" h="914400">
                <a:moveTo>
                  <a:pt x="457200" y="0"/>
                </a:moveTo>
                <a:cubicBezTo>
                  <a:pt x="709705" y="0"/>
                  <a:pt x="914400" y="204695"/>
                  <a:pt x="914400" y="457200"/>
                </a:cubicBezTo>
                <a:cubicBezTo>
                  <a:pt x="914400" y="709705"/>
                  <a:pt x="709705" y="914400"/>
                  <a:pt x="457200" y="914400"/>
                </a:cubicBezTo>
                <a:cubicBezTo>
                  <a:pt x="204695" y="914400"/>
                  <a:pt x="0" y="709705"/>
                  <a:pt x="0" y="457200"/>
                </a:cubicBezTo>
                <a:cubicBezTo>
                  <a:pt x="0" y="204695"/>
                  <a:pt x="204695" y="0"/>
                  <a:pt x="457200" y="0"/>
                </a:cubicBezTo>
                <a:close/>
                <a:moveTo>
                  <a:pt x="325025" y="247606"/>
                </a:moveTo>
                <a:lnTo>
                  <a:pt x="325025" y="666796"/>
                </a:lnTo>
                <a:lnTo>
                  <a:pt x="686395" y="457201"/>
                </a:lnTo>
                <a:lnTo>
                  <a:pt x="325025" y="247606"/>
                </a:lnTo>
                <a:close/>
              </a:path>
            </a:pathLst>
          </a:custGeom>
          <a:noFill/>
          <a:ln w="19050" cap="rnd">
            <a:solidFill>
              <a:schemeClr val="accent1"/>
            </a:solidFill>
            <a:miter lim="800000"/>
            <a:headEnd/>
            <a:tailEnd/>
          </a:ln>
          <a:effectLst/>
          <a:extLst/>
        </p:spPr>
        <p:txBody>
          <a:bodyPr rot="0" spcFirstLastPara="0" vertOverflow="overflow" horzOverflow="overflow" vert="horz" wrap="square" lIns="182780" tIns="91388" rIns="182780" bIns="9138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1827641">
              <a:defRPr/>
            </a:pPr>
            <a:endParaRPr lang="en-US" sz="3999">
              <a:solidFill>
                <a:prstClr val="black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54" name="TextBox 153">
            <a:extLst>
              <a:ext uri="{FF2B5EF4-FFF2-40B4-BE49-F238E27FC236}">
                <a16:creationId xmlns:a16="http://schemas.microsoft.com/office/drawing/2014/main" id="{EE724968-D298-4DB0-AB10-8E8C48019F45}"/>
              </a:ext>
            </a:extLst>
          </p:cNvPr>
          <p:cNvSpPr txBox="1"/>
          <p:nvPr/>
        </p:nvSpPr>
        <p:spPr>
          <a:xfrm>
            <a:off x="3799872" y="12221584"/>
            <a:ext cx="2226016" cy="564152"/>
          </a:xfrm>
          <a:prstGeom prst="rect">
            <a:avLst/>
          </a:prstGeom>
          <a:noFill/>
        </p:spPr>
        <p:txBody>
          <a:bodyPr wrap="square" lIns="182780" tIns="91388" rIns="182780" bIns="91388" rtlCol="0">
            <a:spAutoFit/>
          </a:bodyPr>
          <a:lstStyle/>
          <a:p>
            <a:pPr algn="ctr" defTabSz="1827641">
              <a:lnSpc>
                <a:spcPct val="90000"/>
              </a:lnSpc>
              <a:spcAft>
                <a:spcPts val="1200"/>
              </a:spcAft>
              <a:defRPr/>
            </a:pPr>
            <a:r>
              <a:rPr lang="en-US" sz="2741" dirty="0">
                <a:solidFill>
                  <a:srgbClr val="282828"/>
                </a:solidFill>
                <a:latin typeface="Segoe UI"/>
              </a:rPr>
              <a:t>Recording</a:t>
            </a:r>
          </a:p>
        </p:txBody>
      </p:sp>
      <p:cxnSp>
        <p:nvCxnSpPr>
          <p:cNvPr id="158" name="Straight Connector 157">
            <a:extLst>
              <a:ext uri="{FF2B5EF4-FFF2-40B4-BE49-F238E27FC236}">
                <a16:creationId xmlns:a16="http://schemas.microsoft.com/office/drawing/2014/main" id="{BDCC0579-D075-4D80-9225-10E2F28803AA}"/>
              </a:ext>
            </a:extLst>
          </p:cNvPr>
          <p:cNvCxnSpPr>
            <a:cxnSpLocks/>
          </p:cNvCxnSpPr>
          <p:nvPr/>
        </p:nvCxnSpPr>
        <p:spPr>
          <a:xfrm>
            <a:off x="6085387" y="6760319"/>
            <a:ext cx="1658044" cy="0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1" name="Freeform: Shape 160">
            <a:extLst>
              <a:ext uri="{FF2B5EF4-FFF2-40B4-BE49-F238E27FC236}">
                <a16:creationId xmlns:a16="http://schemas.microsoft.com/office/drawing/2014/main" id="{241A44EE-112C-4178-8063-67A6EDEEFB6D}"/>
              </a:ext>
            </a:extLst>
          </p:cNvPr>
          <p:cNvSpPr/>
          <p:nvPr/>
        </p:nvSpPr>
        <p:spPr bwMode="auto">
          <a:xfrm>
            <a:off x="6079384" y="9800235"/>
            <a:ext cx="2882989" cy="2123281"/>
          </a:xfrm>
          <a:custGeom>
            <a:avLst/>
            <a:gdLst>
              <a:gd name="connsiteX0" fmla="*/ 1470991 w 1470991"/>
              <a:gd name="connsiteY0" fmla="*/ 0 h 1083365"/>
              <a:gd name="connsiteX1" fmla="*/ 655982 w 1470991"/>
              <a:gd name="connsiteY1" fmla="*/ 1083365 h 1083365"/>
              <a:gd name="connsiteX2" fmla="*/ 0 w 1470991"/>
              <a:gd name="connsiteY2" fmla="*/ 1083365 h 1083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70991" h="1083365">
                <a:moveTo>
                  <a:pt x="1470991" y="0"/>
                </a:moveTo>
                <a:lnTo>
                  <a:pt x="655982" y="1083365"/>
                </a:lnTo>
                <a:lnTo>
                  <a:pt x="0" y="1083365"/>
                </a:lnTo>
              </a:path>
            </a:pathLst>
          </a:custGeom>
          <a:ln w="19050">
            <a:solidFill>
              <a:schemeClr val="bg1">
                <a:lumMod val="8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1827821">
              <a:defRPr/>
            </a:pPr>
            <a:endParaRPr lang="en-US" sz="7198">
              <a:solidFill>
                <a:srgbClr val="282828"/>
              </a:solidFill>
              <a:latin typeface="Segoe UI"/>
            </a:endParaRPr>
          </a:p>
        </p:txBody>
      </p:sp>
      <p:sp>
        <p:nvSpPr>
          <p:cNvPr id="162" name="Freeform: Shape 161">
            <a:extLst>
              <a:ext uri="{FF2B5EF4-FFF2-40B4-BE49-F238E27FC236}">
                <a16:creationId xmlns:a16="http://schemas.microsoft.com/office/drawing/2014/main" id="{ADA173E8-5D5A-4B78-8BDD-840457BCFC88}"/>
              </a:ext>
            </a:extLst>
          </p:cNvPr>
          <p:cNvSpPr/>
          <p:nvPr/>
        </p:nvSpPr>
        <p:spPr bwMode="auto">
          <a:xfrm flipH="1">
            <a:off x="14751885" y="9800235"/>
            <a:ext cx="2882989" cy="2123281"/>
          </a:xfrm>
          <a:custGeom>
            <a:avLst/>
            <a:gdLst>
              <a:gd name="connsiteX0" fmla="*/ 1470991 w 1470991"/>
              <a:gd name="connsiteY0" fmla="*/ 0 h 1083365"/>
              <a:gd name="connsiteX1" fmla="*/ 655982 w 1470991"/>
              <a:gd name="connsiteY1" fmla="*/ 1083365 h 1083365"/>
              <a:gd name="connsiteX2" fmla="*/ 0 w 1470991"/>
              <a:gd name="connsiteY2" fmla="*/ 1083365 h 1083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70991" h="1083365">
                <a:moveTo>
                  <a:pt x="1470991" y="0"/>
                </a:moveTo>
                <a:lnTo>
                  <a:pt x="655982" y="1083365"/>
                </a:lnTo>
                <a:lnTo>
                  <a:pt x="0" y="1083365"/>
                </a:lnTo>
              </a:path>
            </a:pathLst>
          </a:custGeom>
          <a:ln w="19050">
            <a:solidFill>
              <a:schemeClr val="bg1">
                <a:lumMod val="8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1827821">
              <a:defRPr/>
            </a:pPr>
            <a:endParaRPr lang="en-US" sz="7198">
              <a:solidFill>
                <a:srgbClr val="282828"/>
              </a:solidFill>
              <a:latin typeface="Segoe UI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5237202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accel="10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5" grpId="0" animBg="1"/>
      <p:bldP spid="45" grpId="1" animBg="1"/>
      <p:bldP spid="161" grpId="0" animBg="1"/>
      <p:bldP spid="162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sz="8000" dirty="0">
                <a:solidFill>
                  <a:schemeClr val="bg1">
                    <a:lumMod val="50000"/>
                  </a:schemeClr>
                </a:solidFill>
                <a:latin typeface="Lato Light"/>
              </a:rPr>
              <a:t>ADKAR Change Management</a:t>
            </a:r>
          </a:p>
        </p:txBody>
      </p:sp>
      <p:sp>
        <p:nvSpPr>
          <p:cNvPr id="16" name="Right Arrow 15"/>
          <p:cNvSpPr/>
          <p:nvPr/>
        </p:nvSpPr>
        <p:spPr>
          <a:xfrm>
            <a:off x="17074744" y="2027451"/>
            <a:ext cx="5624511" cy="1583763"/>
          </a:xfrm>
          <a:prstGeom prst="rightArrow">
            <a:avLst/>
          </a:prstGeom>
          <a:solidFill>
            <a:schemeClr val="accent5">
              <a:lumMod val="60000"/>
              <a:lumOff val="4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24373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4799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Right Arrow 14"/>
          <p:cNvSpPr/>
          <p:nvPr/>
        </p:nvSpPr>
        <p:spPr>
          <a:xfrm>
            <a:off x="12946865" y="2027451"/>
            <a:ext cx="5624511" cy="1583763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24373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4799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Right Arrow 13"/>
          <p:cNvSpPr/>
          <p:nvPr/>
        </p:nvSpPr>
        <p:spPr>
          <a:xfrm>
            <a:off x="8792524" y="2027451"/>
            <a:ext cx="5624511" cy="1583763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24373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4799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Right Arrow 12"/>
          <p:cNvSpPr/>
          <p:nvPr/>
        </p:nvSpPr>
        <p:spPr>
          <a:xfrm>
            <a:off x="4691108" y="2027451"/>
            <a:ext cx="5624511" cy="1583763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24373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4799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Right Arrow 2"/>
          <p:cNvSpPr/>
          <p:nvPr/>
        </p:nvSpPr>
        <p:spPr>
          <a:xfrm>
            <a:off x="1422120" y="2027451"/>
            <a:ext cx="4624479" cy="1583763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24373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4799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9EA78751-B342-47F9-94D6-F525E84B8D48}"/>
              </a:ext>
            </a:extLst>
          </p:cNvPr>
          <p:cNvGrpSpPr/>
          <p:nvPr/>
        </p:nvGrpSpPr>
        <p:grpSpPr>
          <a:xfrm>
            <a:off x="1390438" y="2449403"/>
            <a:ext cx="21965420" cy="10621909"/>
            <a:chOff x="695400" y="1224127"/>
            <a:chExt cx="10985571" cy="5312338"/>
          </a:xfrm>
        </p:grpSpPr>
        <p:sp>
          <p:nvSpPr>
            <p:cNvPr id="17" name="Pentagon 16"/>
            <p:cNvSpPr/>
            <p:nvPr/>
          </p:nvSpPr>
          <p:spPr>
            <a:xfrm>
              <a:off x="711245" y="1585068"/>
              <a:ext cx="2712565" cy="1795442"/>
            </a:xfrm>
            <a:prstGeom prst="homePlate">
              <a:avLst>
                <a:gd name="adj" fmla="val 39125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24373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479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8" name="Chevron 17"/>
            <p:cNvSpPr/>
            <p:nvPr/>
          </p:nvSpPr>
          <p:spPr>
            <a:xfrm>
              <a:off x="2830249" y="1585068"/>
              <a:ext cx="2657291" cy="1795442"/>
            </a:xfrm>
            <a:prstGeom prst="chevron">
              <a:avLst>
                <a:gd name="adj" fmla="val 39962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24373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4799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9" name="Chevron 18"/>
            <p:cNvSpPr/>
            <p:nvPr/>
          </p:nvSpPr>
          <p:spPr>
            <a:xfrm>
              <a:off x="4894726" y="1585068"/>
              <a:ext cx="2657291" cy="1795442"/>
            </a:xfrm>
            <a:prstGeom prst="chevron">
              <a:avLst>
                <a:gd name="adj" fmla="val 39962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24373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4799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0" name="Chevron 19"/>
            <p:cNvSpPr/>
            <p:nvPr/>
          </p:nvSpPr>
          <p:spPr>
            <a:xfrm>
              <a:off x="6959203" y="1585068"/>
              <a:ext cx="2657291" cy="1795442"/>
            </a:xfrm>
            <a:prstGeom prst="chevron">
              <a:avLst>
                <a:gd name="adj" fmla="val 39962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24373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4799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1" name="Chevron 20"/>
            <p:cNvSpPr/>
            <p:nvPr/>
          </p:nvSpPr>
          <p:spPr>
            <a:xfrm>
              <a:off x="9023680" y="1585068"/>
              <a:ext cx="2657291" cy="1795442"/>
            </a:xfrm>
            <a:prstGeom prst="chevron">
              <a:avLst>
                <a:gd name="adj" fmla="val 39962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24373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4799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5" name="Straight Connector 4"/>
            <p:cNvCxnSpPr/>
            <p:nvPr/>
          </p:nvCxnSpPr>
          <p:spPr>
            <a:xfrm>
              <a:off x="695400" y="3525795"/>
              <a:ext cx="0" cy="2376264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2758856" y="3525795"/>
              <a:ext cx="0" cy="2376264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4822311" y="3525795"/>
              <a:ext cx="0" cy="2376264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6885766" y="3525795"/>
              <a:ext cx="0" cy="2376264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8949221" y="3525795"/>
              <a:ext cx="0" cy="2376264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10957259" y="3525795"/>
              <a:ext cx="0" cy="2376264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TextBox 24"/>
            <p:cNvSpPr txBox="1"/>
            <p:nvPr/>
          </p:nvSpPr>
          <p:spPr>
            <a:xfrm>
              <a:off x="1351638" y="1824531"/>
              <a:ext cx="833137" cy="127728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24373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IN" sz="15996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A</a:t>
              </a: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3609928" y="1824531"/>
              <a:ext cx="833137" cy="127728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24373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IN" sz="15996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D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5646546" y="1824531"/>
              <a:ext cx="833137" cy="127728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24373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IN" sz="15996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K</a:t>
              </a: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7683163" y="1824531"/>
              <a:ext cx="833137" cy="127728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24373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IN" sz="15996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A</a:t>
              </a: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9747490" y="1824531"/>
              <a:ext cx="833137" cy="127728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24373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IN" sz="15996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R</a:t>
              </a:r>
            </a:p>
          </p:txBody>
        </p:sp>
        <p:sp>
          <p:nvSpPr>
            <p:cNvPr id="30" name="Right Arrow 29"/>
            <p:cNvSpPr/>
            <p:nvPr/>
          </p:nvSpPr>
          <p:spPr>
            <a:xfrm flipH="1">
              <a:off x="711243" y="5777347"/>
              <a:ext cx="6030505" cy="759118"/>
            </a:xfrm>
            <a:prstGeom prst="rightArrow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24373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479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1" name="Right Arrow 30"/>
            <p:cNvSpPr/>
            <p:nvPr/>
          </p:nvSpPr>
          <p:spPr>
            <a:xfrm>
              <a:off x="7060109" y="5777347"/>
              <a:ext cx="3952571" cy="759118"/>
            </a:xfrm>
            <a:prstGeom prst="rightArrow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24373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479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755738" y="3489886"/>
              <a:ext cx="1916497" cy="3539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24373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IN" sz="3999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Awareness</a:t>
              </a: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2820065" y="3489886"/>
              <a:ext cx="1944206" cy="3539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24373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IN" sz="3999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Desire</a:t>
              </a: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4884392" y="3489886"/>
              <a:ext cx="1930352" cy="3539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24373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IN" sz="3999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Knowledge</a:t>
              </a: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6948722" y="3489886"/>
              <a:ext cx="1947485" cy="3539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24373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IN" sz="3999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Action</a:t>
              </a: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9013048" y="3489886"/>
              <a:ext cx="1760717" cy="3539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24373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IN" sz="3999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Reinforcement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918772" y="1224127"/>
              <a:ext cx="1731854" cy="29240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24373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fr-FR" sz="3199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pre-contemplation</a:t>
              </a: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208397" y="1224127"/>
              <a:ext cx="1367878" cy="29240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24373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fr-FR" sz="3199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contemplation</a:t>
              </a: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5327755" y="1224127"/>
              <a:ext cx="1128167" cy="29240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24373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fr-FR" sz="3199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preparation</a:t>
              </a: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7641468" y="1224127"/>
              <a:ext cx="639123" cy="29240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24373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fr-FR" sz="3199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action</a:t>
              </a: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9356894" y="1224127"/>
              <a:ext cx="1265260" cy="29240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24373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fr-FR" sz="3199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maintenance</a:t>
              </a:r>
              <a:endParaRPr kumimoji="0" lang="en-IN" sz="319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3094494" y="5976237"/>
              <a:ext cx="1720630" cy="29240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24373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fr-FR" sz="3199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enablement zone </a:t>
              </a: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8062693" y="5976237"/>
              <a:ext cx="1731855" cy="29240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24373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fr-FR" sz="3199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engagement zone</a:t>
              </a: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769593" y="3906910"/>
              <a:ext cx="1916496" cy="17080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814" marR="0" lvl="0" indent="-342814" algn="l" defTabSz="24373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itchFamily="34" charset="0"/>
                <a:buChar char="•"/>
                <a:tabLst/>
                <a:defRPr/>
              </a:pPr>
              <a:r>
                <a:rPr kumimoji="0" lang="en-IN" sz="2399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What is and isn't working in my organisation</a:t>
              </a:r>
            </a:p>
            <a:p>
              <a:pPr marL="342814" marR="0" lvl="0" indent="-342814" algn="l" defTabSz="24373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itchFamily="34" charset="0"/>
                <a:buChar char="•"/>
                <a:tabLst/>
                <a:defRPr/>
              </a:pPr>
              <a:r>
                <a:rPr kumimoji="0" lang="en-IN" sz="2399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What are my options </a:t>
              </a:r>
            </a:p>
            <a:p>
              <a:pPr marL="342814" marR="0" lvl="0" indent="-342814" algn="l" defTabSz="24373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itchFamily="34" charset="0"/>
                <a:buChar char="•"/>
                <a:tabLst/>
                <a:defRPr/>
              </a:pPr>
              <a:r>
                <a:rPr kumimoji="0" lang="en-IN" sz="2399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Communicate that there is a problem</a:t>
              </a:r>
            </a:p>
            <a:p>
              <a:pPr marL="342814" marR="0" lvl="0" indent="-342814" algn="l" defTabSz="24373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itchFamily="34" charset="0"/>
                <a:buChar char="•"/>
                <a:tabLst/>
                <a:defRPr/>
              </a:pPr>
              <a:r>
                <a:rPr kumimoji="0" lang="en-IN" sz="2399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Focus attention on the most important reasons to change </a:t>
              </a: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2820065" y="3906911"/>
              <a:ext cx="1916496" cy="9694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814" marR="0" lvl="0" indent="-342814" algn="l" defTabSz="24373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itchFamily="34" charset="0"/>
                <a:buChar char="•"/>
                <a:tabLst/>
                <a:defRPr/>
              </a:pPr>
              <a:r>
                <a:rPr kumimoji="0" lang="en-IN" sz="2399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Communicate benefits for adoption of scrum</a:t>
              </a:r>
            </a:p>
            <a:p>
              <a:pPr marL="342814" marR="0" lvl="0" indent="-342814" algn="l" defTabSz="24373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itchFamily="34" charset="0"/>
                <a:buChar char="•"/>
                <a:tabLst/>
                <a:defRPr/>
              </a:pPr>
              <a:r>
                <a:rPr kumimoji="0" lang="en-IN" sz="2399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Identify risks involved </a:t>
              </a:r>
            </a:p>
            <a:p>
              <a:pPr marL="342814" marR="0" lvl="0" indent="-342814" algn="l" defTabSz="24373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itchFamily="34" charset="0"/>
                <a:buChar char="•"/>
                <a:tabLst/>
                <a:defRPr/>
              </a:pPr>
              <a:r>
                <a:rPr kumimoji="0" lang="en-IN" sz="2399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Build momentum</a:t>
              </a:r>
            </a:p>
            <a:p>
              <a:pPr marL="342814" marR="0" lvl="0" indent="-342814" algn="l" defTabSz="24373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itchFamily="34" charset="0"/>
                <a:buChar char="•"/>
                <a:tabLst/>
                <a:defRPr/>
              </a:pPr>
              <a:r>
                <a:rPr kumimoji="0" lang="en-IN" sz="2399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Address fears</a:t>
              </a: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4898248" y="3906911"/>
              <a:ext cx="1916496" cy="11540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814" marR="0" lvl="0" indent="-342814" algn="l" defTabSz="24373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itchFamily="34" charset="0"/>
                <a:buChar char="•"/>
                <a:tabLst/>
                <a:defRPr/>
              </a:pPr>
              <a:r>
                <a:rPr kumimoji="0" lang="en-IN" sz="2399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Learn new technical skills</a:t>
              </a:r>
            </a:p>
            <a:p>
              <a:pPr marL="342814" marR="0" lvl="0" indent="-342814" algn="l" defTabSz="24373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itchFamily="34" charset="0"/>
                <a:buChar char="•"/>
                <a:tabLst/>
                <a:defRPr/>
              </a:pPr>
              <a:r>
                <a:rPr kumimoji="0" lang="en-IN" sz="2399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Learn to think as a team</a:t>
              </a:r>
            </a:p>
            <a:p>
              <a:pPr marL="342814" marR="0" lvl="0" indent="-342814" algn="l" defTabSz="24373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itchFamily="34" charset="0"/>
                <a:buChar char="•"/>
                <a:tabLst/>
                <a:defRPr/>
              </a:pPr>
              <a:r>
                <a:rPr kumimoji="0" lang="en-IN" sz="2399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Learn how to time box</a:t>
              </a:r>
            </a:p>
            <a:p>
              <a:pPr marL="342814" marR="0" lvl="0" indent="-342814" algn="l" defTabSz="24373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itchFamily="34" charset="0"/>
                <a:buChar char="•"/>
                <a:tabLst/>
                <a:defRPr/>
              </a:pPr>
              <a:r>
                <a:rPr kumimoji="0" lang="en-IN" sz="2399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Share information </a:t>
              </a:r>
            </a:p>
            <a:p>
              <a:pPr marL="342814" marR="0" lvl="0" indent="-342814" algn="l" defTabSz="24373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itchFamily="34" charset="0"/>
                <a:buChar char="•"/>
                <a:tabLst/>
                <a:defRPr/>
              </a:pPr>
              <a:r>
                <a:rPr kumimoji="0" lang="en-IN" sz="2399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Set reasonable targets</a:t>
              </a: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6962575" y="3906911"/>
              <a:ext cx="1916496" cy="13387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814" marR="0" lvl="0" indent="-342814" algn="l" defTabSz="24373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itchFamily="34" charset="0"/>
                <a:buChar char="•"/>
                <a:tabLst/>
                <a:defRPr/>
              </a:pPr>
              <a:r>
                <a:rPr kumimoji="0" lang="en-IN" sz="2399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Employ a suitable governance framework</a:t>
              </a:r>
            </a:p>
            <a:p>
              <a:pPr marL="342814" marR="0" lvl="0" indent="-342814" algn="l" defTabSz="24373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itchFamily="34" charset="0"/>
                <a:buChar char="•"/>
                <a:tabLst/>
                <a:defRPr/>
              </a:pPr>
              <a:r>
                <a:rPr kumimoji="0" lang="en-IN" sz="2399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Training the basics</a:t>
              </a:r>
            </a:p>
            <a:p>
              <a:pPr marL="342814" marR="0" lvl="0" indent="-342814" algn="l" defTabSz="24373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itchFamily="34" charset="0"/>
                <a:buChar char="•"/>
                <a:tabLst/>
                <a:defRPr/>
              </a:pPr>
              <a:r>
                <a:rPr kumimoji="0" lang="en-IN" sz="2399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Start small</a:t>
              </a:r>
            </a:p>
            <a:p>
              <a:pPr marL="342814" marR="0" lvl="0" indent="-342814" algn="l" defTabSz="24373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itchFamily="34" charset="0"/>
                <a:buChar char="•"/>
                <a:tabLst/>
                <a:defRPr/>
              </a:pPr>
              <a:r>
                <a:rPr kumimoji="0" lang="en-IN" sz="2399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Don't do it by stealth</a:t>
              </a:r>
            </a:p>
            <a:p>
              <a:pPr marL="342814" marR="0" lvl="0" indent="-342814" algn="l" defTabSz="24373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itchFamily="34" charset="0"/>
                <a:buChar char="•"/>
                <a:tabLst/>
                <a:defRPr/>
              </a:pPr>
              <a:r>
                <a:rPr kumimoji="0" lang="en-IN" sz="2399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Adjust processes that touch the scrum teams</a:t>
              </a: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8999193" y="3906911"/>
              <a:ext cx="1916496" cy="11540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814" marR="0" lvl="0" indent="-342814" algn="l" defTabSz="24373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itchFamily="34" charset="0"/>
                <a:buChar char="•"/>
                <a:tabLst/>
                <a:defRPr/>
              </a:pPr>
              <a:r>
                <a:rPr kumimoji="0" lang="en-IN" sz="2399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Engage a scrum coach</a:t>
              </a:r>
            </a:p>
            <a:p>
              <a:pPr marL="342814" marR="0" lvl="0" indent="-342814" algn="l" defTabSz="24373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itchFamily="34" charset="0"/>
                <a:buChar char="•"/>
                <a:tabLst/>
                <a:defRPr/>
              </a:pPr>
              <a:r>
                <a:rPr kumimoji="0" lang="en-IN" sz="2399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Identify champions</a:t>
              </a:r>
            </a:p>
            <a:p>
              <a:pPr marL="342814" marR="0" lvl="0" indent="-342814" algn="l" defTabSz="24373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itchFamily="34" charset="0"/>
                <a:buChar char="•"/>
                <a:tabLst/>
                <a:defRPr/>
              </a:pPr>
              <a:r>
                <a:rPr kumimoji="0" lang="en-IN" sz="2399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Share scrum experiences</a:t>
              </a:r>
            </a:p>
            <a:p>
              <a:pPr marL="342814" marR="0" lvl="0" indent="-342814" algn="l" defTabSz="24373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itchFamily="34" charset="0"/>
                <a:buChar char="•"/>
                <a:tabLst/>
                <a:defRPr/>
              </a:pPr>
              <a:r>
                <a:rPr kumimoji="0" lang="en-IN" sz="2399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Learn from early mistakes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0577893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MICROSOFT_TRANSLATOR_CLM_SLIDEINFO" val="{&quot;Guid&quot;:&quot;7958b2a5-6ce9-4ff0-bdea-5a4fd7811555&quot;,&quot;TimeStamp&quot;:&quot;2018-12-09T10:19:15.1283334+01:00&quot;}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MICROSOFT_TRANSLATOR_CLM_SLIDEINFO" val="{&quot;Guid&quot;:&quot;62a12133-5e77-460b-ab97-96e8801f0a7c&quot;,&quot;TimeStamp&quot;:&quot;2018-12-09T10:19:15.1283334+01:00&quot;}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MICROSOFT_TRANSLATOR_CLM_SLIDEINFO" val="{&quot;Guid&quot;:&quot;3ed638f5-f954-4b0f-9fa8-046298c7fb77&quot;,&quot;TimeStamp&quot;:&quot;2018-11-05T12:59:56.3576049+01:00&quot;}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MICROSOFT_TRANSLATOR_CLM_SLIDEINFO" val="{&quot;Guid&quot;:&quot;413f7a84-4244-4d65-b264-504f88ead75d&quot;,&quot;TimeStamp&quot;:&quot;2018-11-05T12:59:56.3586045+01:00&quot;}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MICROSOFT_TRANSLATOR_CLM_SLIDEINFO" val="{&quot;Guid&quot;:&quot;95f9360e-2891-4983-b540-17c4fd7c643f&quot;,&quot;TimeStamp&quot;:&quot;2018-11-05T12:59:56.3586045+01:00&quot;}"/>
</p:tagLst>
</file>

<file path=ppt/theme/theme1.xml><?xml version="1.0" encoding="utf-8"?>
<a:theme xmlns:a="http://schemas.openxmlformats.org/drawingml/2006/main" name="Default Theme">
  <a:themeElements>
    <a:clrScheme name="Ghost 1">
      <a:dk1>
        <a:srgbClr val="7F7F7F"/>
      </a:dk1>
      <a:lt1>
        <a:srgbClr val="FFFFFF"/>
      </a:lt1>
      <a:dk2>
        <a:srgbClr val="000000"/>
      </a:dk2>
      <a:lt2>
        <a:srgbClr val="FFFFFF"/>
      </a:lt2>
      <a:accent1>
        <a:srgbClr val="000000"/>
      </a:accent1>
      <a:accent2>
        <a:srgbClr val="B0B1B3"/>
      </a:accent2>
      <a:accent3>
        <a:srgbClr val="000000"/>
      </a:accent3>
      <a:accent4>
        <a:srgbClr val="91969B"/>
      </a:accent4>
      <a:accent5>
        <a:srgbClr val="4B5050"/>
      </a:accent5>
      <a:accent6>
        <a:srgbClr val="91969B"/>
      </a:accent6>
      <a:hlink>
        <a:srgbClr val="4B5050"/>
      </a:hlink>
      <a:folHlink>
        <a:srgbClr val="19BB9B"/>
      </a:folHlink>
    </a:clrScheme>
    <a:fontScheme name="Custom 1">
      <a:majorFont>
        <a:latin typeface="Lato"/>
        <a:ea typeface=""/>
        <a:cs typeface=""/>
      </a:majorFont>
      <a:minorFont>
        <a:latin typeface="Lat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>
            <a:lumMod val="85000"/>
          </a:scheme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NT_Byte_template" id="{768D21C0-08AE-4E43-8063-03368C87870D}" vid="{AC2B3818-4C5F-8F46-B8E2-CB98AB706374}"/>
    </a:ext>
  </a:extLst>
</a:theme>
</file>

<file path=ppt/theme/theme2.xml><?xml version="1.0" encoding="utf-8"?>
<a:theme xmlns:a="http://schemas.openxmlformats.org/drawingml/2006/main" name="1_Office Theme">
  <a:themeElements>
    <a:clrScheme name="Custom 1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1A71B9"/>
      </a:accent1>
      <a:accent2>
        <a:srgbClr val="F26722"/>
      </a:accent2>
      <a:accent3>
        <a:srgbClr val="0D9A48"/>
      </a:accent3>
      <a:accent4>
        <a:srgbClr val="C9111E"/>
      </a:accent4>
      <a:accent5>
        <a:srgbClr val="807F7F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E787FB741CDE6498E23B6FF0DEB7E24" ma:contentTypeVersion="12" ma:contentTypeDescription="Create a new document." ma:contentTypeScope="" ma:versionID="d71242840cc66aabea71997685185c6b">
  <xsd:schema xmlns:xsd="http://www.w3.org/2001/XMLSchema" xmlns:xs="http://www.w3.org/2001/XMLSchema" xmlns:p="http://schemas.microsoft.com/office/2006/metadata/properties" xmlns:ns2="5c7f72af-cc5a-4ab2-b9d7-c183996f2ffd" targetNamespace="http://schemas.microsoft.com/office/2006/metadata/properties" ma:root="true" ma:fieldsID="dd483c6eac4d31d243dbbf7a6ab39e47" ns2:_="">
    <xsd:import namespace="5c7f72af-cc5a-4ab2-b9d7-c183996f2ff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f72af-cc5a-4ab2-b9d7-c183996f2ff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?mso-contentType ?>
<SharedContentType xmlns="Microsoft.SharePoint.Taxonomy.ContentTypeSync" SourceId="f3a35a7c-674e-4d13-9f94-614cf5380fcc" ContentTypeId="0x0101" PreviousValue="false"/>
</file>

<file path=customXml/itemProps1.xml><?xml version="1.0" encoding="utf-8"?>
<ds:datastoreItem xmlns:ds="http://schemas.openxmlformats.org/officeDocument/2006/customXml" ds:itemID="{30CD8B6D-C3EE-414B-A607-0985A150BB3F}">
  <ds:schemaRefs>
    <ds:schemaRef ds:uri="http://schemas.microsoft.com/office/infopath/2007/PartnerControls"/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http://purl.org/dc/terms/"/>
    <ds:schemaRef ds:uri="http://schemas.microsoft.com/office/2006/metadata/properties"/>
    <ds:schemaRef ds:uri="5c7f72af-cc5a-4ab2-b9d7-c183996f2ffd"/>
    <ds:schemaRef ds:uri="http://purl.org/dc/elements/1.1/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20FC519C-8387-4227-A418-1FBCEE3FDB4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c7f72af-cc5a-4ab2-b9d7-c183996f2ff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C90894F-16B5-4760-A37C-ED04CE1D78FC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DBC91D92-AD8C-42D9-B59B-EDF62938FEB9}">
  <ds:schemaRefs>
    <ds:schemaRef ds:uri="Microsoft.SharePoint.Taxonomy.ContentTypeSync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1805</Words>
  <Application>Microsoft Office PowerPoint</Application>
  <PresentationFormat>Custom</PresentationFormat>
  <Paragraphs>352</Paragraphs>
  <Slides>33</Slides>
  <Notes>9</Notes>
  <HiddenSlides>2</HiddenSlides>
  <MMClips>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33</vt:i4>
      </vt:variant>
    </vt:vector>
  </HeadingPairs>
  <TitlesOfParts>
    <vt:vector size="48" baseType="lpstr">
      <vt:lpstr>Arial</vt:lpstr>
      <vt:lpstr>Calibri</vt:lpstr>
      <vt:lpstr>Calibri Light</vt:lpstr>
      <vt:lpstr>Helvetica</vt:lpstr>
      <vt:lpstr>Lato</vt:lpstr>
      <vt:lpstr>Lato Light</vt:lpstr>
      <vt:lpstr>Montserrat</vt:lpstr>
      <vt:lpstr>Montserrat Hairline</vt:lpstr>
      <vt:lpstr>Montserrat Light</vt:lpstr>
      <vt:lpstr>Segoe UI</vt:lpstr>
      <vt:lpstr>Segoe UI Semibold</vt:lpstr>
      <vt:lpstr>Segoe UI Semilight</vt:lpstr>
      <vt:lpstr>Wingdings</vt:lpstr>
      <vt:lpstr>Default Theme</vt:lpstr>
      <vt:lpstr>1_Office Theme</vt:lpstr>
      <vt:lpstr>PowerPoint Presentation</vt:lpstr>
      <vt:lpstr>Upravljanje s spremembami v organizaciji    </vt:lpstr>
      <vt:lpstr>PowerPoint Presentation</vt:lpstr>
      <vt:lpstr>Upravljanje sprememb (Change Management)</vt:lpstr>
      <vt:lpstr>Moderno delovno okolje</vt:lpstr>
      <vt:lpstr>O365 Adoption curve</vt:lpstr>
      <vt:lpstr>Različni pristopi k uvajanju sprememb </vt:lpstr>
      <vt:lpstr>Vodnik za uvajanje </vt:lpstr>
      <vt:lpstr>Ključni uporabniki  (Champions)</vt:lpstr>
      <vt:lpstr>PowerPoint Presentation</vt:lpstr>
      <vt:lpstr>Komunikacijski načrt</vt:lpstr>
      <vt:lpstr>Checklist</vt:lpstr>
      <vt:lpstr>Plan izobraževanja</vt:lpstr>
      <vt:lpstr>Možnosti izobraževanja uporabnikov storitve</vt:lpstr>
      <vt:lpstr>Definirajte kriterije uspešnosti in merite uspeh</vt:lpstr>
      <vt:lpstr>Spremljanje poročil uporabe</vt:lpstr>
      <vt:lpstr>Aktivnosti zagotavljanja vrednosti uvedene storitve </vt:lpstr>
      <vt:lpstr>Organizacijska pravila</vt:lpstr>
      <vt:lpstr>Primeri uvajanja s terena</vt:lpstr>
      <vt:lpstr>PowerPoint Presentation</vt:lpstr>
      <vt:lpstr>SENSILAB Adoption report overview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APPENDIX</vt:lpstr>
      <vt:lpstr>PowerPoint Presentation</vt:lpstr>
      <vt:lpstr>Office 365 storitve ki jih poznate in uporabljate</vt:lpstr>
      <vt:lpstr>Teams omogoča sodelovanje preko vseh storitev iz O365</vt:lpstr>
      <vt:lpstr>ADKAR Change Management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Tomaž Kralj (Span)</dc:creator>
  <cp:lastModifiedBy>Tomaž Kralj (Span)</cp:lastModifiedBy>
  <cp:revision>1</cp:revision>
  <dcterms:created xsi:type="dcterms:W3CDTF">2019-05-20T16:49:57Z</dcterms:created>
  <dcterms:modified xsi:type="dcterms:W3CDTF">2019-05-20T17:06:33Z</dcterms:modified>
</cp:coreProperties>
</file>