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handoutMasterIdLst>
    <p:handoutMasterId r:id="rId21"/>
  </p:handoutMasterIdLst>
  <p:sldIdLst>
    <p:sldId id="2901" r:id="rId2"/>
    <p:sldId id="2902" r:id="rId3"/>
    <p:sldId id="2706" r:id="rId4"/>
    <p:sldId id="2903" r:id="rId5"/>
    <p:sldId id="2904" r:id="rId6"/>
    <p:sldId id="2905" r:id="rId7"/>
    <p:sldId id="2908" r:id="rId8"/>
    <p:sldId id="2909" r:id="rId9"/>
    <p:sldId id="2910" r:id="rId10"/>
    <p:sldId id="2911" r:id="rId11"/>
    <p:sldId id="2912" r:id="rId12"/>
    <p:sldId id="2913" r:id="rId13"/>
    <p:sldId id="2914" r:id="rId14"/>
    <p:sldId id="2915" r:id="rId15"/>
    <p:sldId id="2916" r:id="rId16"/>
    <p:sldId id="2917" r:id="rId17"/>
    <p:sldId id="2918" r:id="rId18"/>
    <p:sldId id="2919" r:id="rId19"/>
  </p:sldIdLst>
  <p:sldSz cx="24377650" cy="13716000"/>
  <p:notesSz cx="6858000" cy="9144000"/>
  <p:defaultTextStyle>
    <a:defPPr>
      <a:defRPr lang="en-US"/>
    </a:defPPr>
    <a:lvl1pPr algn="l" defTabSz="1827213" rtl="0" eaLnBrk="0" fontAlgn="base" hangingPunct="0">
      <a:spcBef>
        <a:spcPct val="0"/>
      </a:spcBef>
      <a:spcAft>
        <a:spcPct val="0"/>
      </a:spcAft>
      <a:defRPr sz="3600" kern="1200">
        <a:solidFill>
          <a:schemeClr val="tx1"/>
        </a:solidFill>
        <a:latin typeface="Lato Light"/>
        <a:ea typeface="+mn-ea"/>
        <a:cs typeface="+mn-cs"/>
      </a:defRPr>
    </a:lvl1pPr>
    <a:lvl2pPr marL="912813" indent="-455613" algn="l" defTabSz="1827213" rtl="0" eaLnBrk="0" fontAlgn="base" hangingPunct="0">
      <a:spcBef>
        <a:spcPct val="0"/>
      </a:spcBef>
      <a:spcAft>
        <a:spcPct val="0"/>
      </a:spcAft>
      <a:defRPr sz="3600" kern="1200">
        <a:solidFill>
          <a:schemeClr val="tx1"/>
        </a:solidFill>
        <a:latin typeface="Lato Light"/>
        <a:ea typeface="+mn-ea"/>
        <a:cs typeface="+mn-cs"/>
      </a:defRPr>
    </a:lvl2pPr>
    <a:lvl3pPr marL="1827213" indent="-912813" algn="l" defTabSz="1827213" rtl="0" eaLnBrk="0" fontAlgn="base" hangingPunct="0">
      <a:spcBef>
        <a:spcPct val="0"/>
      </a:spcBef>
      <a:spcAft>
        <a:spcPct val="0"/>
      </a:spcAft>
      <a:defRPr sz="3600" kern="1200">
        <a:solidFill>
          <a:schemeClr val="tx1"/>
        </a:solidFill>
        <a:latin typeface="Lato Light"/>
        <a:ea typeface="+mn-ea"/>
        <a:cs typeface="+mn-cs"/>
      </a:defRPr>
    </a:lvl3pPr>
    <a:lvl4pPr marL="2741613" indent="-1370013" algn="l" defTabSz="1827213" rtl="0" eaLnBrk="0" fontAlgn="base" hangingPunct="0">
      <a:spcBef>
        <a:spcPct val="0"/>
      </a:spcBef>
      <a:spcAft>
        <a:spcPct val="0"/>
      </a:spcAft>
      <a:defRPr sz="3600" kern="1200">
        <a:solidFill>
          <a:schemeClr val="tx1"/>
        </a:solidFill>
        <a:latin typeface="Lato Light"/>
        <a:ea typeface="+mn-ea"/>
        <a:cs typeface="+mn-cs"/>
      </a:defRPr>
    </a:lvl4pPr>
    <a:lvl5pPr marL="3656013" indent="-1827213" algn="l" defTabSz="1827213" rtl="0" eaLnBrk="0" fontAlgn="base" hangingPunct="0">
      <a:spcBef>
        <a:spcPct val="0"/>
      </a:spcBef>
      <a:spcAft>
        <a:spcPct val="0"/>
      </a:spcAft>
      <a:defRPr sz="3600" kern="1200">
        <a:solidFill>
          <a:schemeClr val="tx1"/>
        </a:solidFill>
        <a:latin typeface="Lato Light"/>
        <a:ea typeface="+mn-ea"/>
        <a:cs typeface="+mn-cs"/>
      </a:defRPr>
    </a:lvl5pPr>
    <a:lvl6pPr marL="2286000" algn="l" defTabSz="914400" rtl="0" eaLnBrk="1" latinLnBrk="0" hangingPunct="1">
      <a:defRPr sz="3600" kern="1200">
        <a:solidFill>
          <a:schemeClr val="tx1"/>
        </a:solidFill>
        <a:latin typeface="Lato Light"/>
        <a:ea typeface="+mn-ea"/>
        <a:cs typeface="+mn-cs"/>
      </a:defRPr>
    </a:lvl6pPr>
    <a:lvl7pPr marL="2743200" algn="l" defTabSz="914400" rtl="0" eaLnBrk="1" latinLnBrk="0" hangingPunct="1">
      <a:defRPr sz="3600" kern="1200">
        <a:solidFill>
          <a:schemeClr val="tx1"/>
        </a:solidFill>
        <a:latin typeface="Lato Light"/>
        <a:ea typeface="+mn-ea"/>
        <a:cs typeface="+mn-cs"/>
      </a:defRPr>
    </a:lvl7pPr>
    <a:lvl8pPr marL="3200400" algn="l" defTabSz="914400" rtl="0" eaLnBrk="1" latinLnBrk="0" hangingPunct="1">
      <a:defRPr sz="3600" kern="1200">
        <a:solidFill>
          <a:schemeClr val="tx1"/>
        </a:solidFill>
        <a:latin typeface="Lato Light"/>
        <a:ea typeface="+mn-ea"/>
        <a:cs typeface="+mn-cs"/>
      </a:defRPr>
    </a:lvl8pPr>
    <a:lvl9pPr marL="3657600" algn="l" defTabSz="914400" rtl="0" eaLnBrk="1" latinLnBrk="0" hangingPunct="1">
      <a:defRPr sz="3600" kern="1200">
        <a:solidFill>
          <a:schemeClr val="tx1"/>
        </a:solidFill>
        <a:latin typeface="Lato Light"/>
        <a:ea typeface="+mn-ea"/>
        <a:cs typeface="+mn-cs"/>
      </a:defRPr>
    </a:lvl9pPr>
  </p:defaultTextStyle>
  <p:extLst>
    <p:ext uri="{EFAFB233-063F-42B5-8137-9DF3F51BA10A}">
      <p15:sldGuideLst xmlns:p15="http://schemas.microsoft.com/office/powerpoint/2012/main">
        <p15:guide id="1" orient="horz" pos="4344">
          <p15:clr>
            <a:srgbClr val="A4A3A4"/>
          </p15:clr>
        </p15:guide>
        <p15:guide id="2" pos="7678">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422963"/>
    <a:srgbClr val="DE4276"/>
    <a:srgbClr val="D2D4D5"/>
    <a:srgbClr val="6C6D70"/>
    <a:srgbClr val="0E76BD"/>
    <a:srgbClr val="2B87C4"/>
    <a:srgbClr val="D2D3D4"/>
    <a:srgbClr val="F68D7A"/>
    <a:srgbClr val="BF1E2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33B5F4E-56CE-FA43-A78A-19C46A36AD6A}" v="58" dt="2019-05-21T07:15:43.391"/>
  </p1510:revLst>
</p1510:revInfo>
</file>

<file path=ppt/tableStyles.xml><?xml version="1.0" encoding="utf-8"?>
<a:tblStyleLst xmlns:a="http://schemas.openxmlformats.org/drawingml/2006/main" def="{5C22544A-7EE6-4342-B048-85BDC9FD1C3A}">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18" autoAdjust="0"/>
    <p:restoredTop sz="95896" autoAdjust="0"/>
  </p:normalViewPr>
  <p:slideViewPr>
    <p:cSldViewPr snapToGrid="0" snapToObjects="1">
      <p:cViewPr varScale="1">
        <p:scale>
          <a:sx n="59" d="100"/>
          <a:sy n="59" d="100"/>
        </p:scale>
        <p:origin x="216" y="328"/>
      </p:cViewPr>
      <p:guideLst>
        <p:guide orient="horz" pos="4344"/>
        <p:guide pos="7678"/>
      </p:guideLst>
    </p:cSldViewPr>
  </p:slideViewPr>
  <p:notesTextViewPr>
    <p:cViewPr>
      <p:scale>
        <a:sx n="20" d="100"/>
        <a:sy n="20" d="100"/>
      </p:scale>
      <p:origin x="0" y="0"/>
    </p:cViewPr>
  </p:notesTextViewPr>
  <p:sorterViewPr>
    <p:cViewPr>
      <p:scale>
        <a:sx n="50" d="100"/>
        <a:sy n="50" d="100"/>
      </p:scale>
      <p:origin x="0" y="0"/>
    </p:cViewPr>
  </p:sorterViewPr>
  <p:notesViewPr>
    <p:cSldViewPr snapToGrid="0" snapToObjects="1">
      <p:cViewPr varScale="1">
        <p:scale>
          <a:sx n="96" d="100"/>
          <a:sy n="96" d="100"/>
        </p:scale>
        <p:origin x="3360" y="16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gor Pavlekovic" userId="9f19c1fe-f196-483c-9e64-9abe3826ddc1" providerId="ADAL" clId="{75AA951A-2C6D-D543-AF25-90AB75FF1CE5}"/>
    <pc:docChg chg="undo custSel mod addSld delSld modSld sldOrd">
      <pc:chgData name="Igor Pavlekovic" userId="9f19c1fe-f196-483c-9e64-9abe3826ddc1" providerId="ADAL" clId="{75AA951A-2C6D-D543-AF25-90AB75FF1CE5}" dt="2019-05-20T10:15:41.644" v="1425" actId="403"/>
      <pc:docMkLst>
        <pc:docMk/>
      </pc:docMkLst>
      <pc:sldChg chg="modSp ord">
        <pc:chgData name="Igor Pavlekovic" userId="9f19c1fe-f196-483c-9e64-9abe3826ddc1" providerId="ADAL" clId="{75AA951A-2C6D-D543-AF25-90AB75FF1CE5}" dt="2019-05-20T09:04:33.572" v="145" actId="20577"/>
        <pc:sldMkLst>
          <pc:docMk/>
          <pc:sldMk cId="0" sldId="2706"/>
        </pc:sldMkLst>
        <pc:spChg chg="mod">
          <ac:chgData name="Igor Pavlekovic" userId="9f19c1fe-f196-483c-9e64-9abe3826ddc1" providerId="ADAL" clId="{75AA951A-2C6D-D543-AF25-90AB75FF1CE5}" dt="2019-05-20T09:04:33.572" v="145" actId="20577"/>
          <ac:spMkLst>
            <pc:docMk/>
            <pc:sldMk cId="0" sldId="2706"/>
            <ac:spMk id="17" creationId="{BBDB15F5-F277-C64F-B225-5BDD42D1D464}"/>
          </ac:spMkLst>
        </pc:spChg>
      </pc:sldChg>
      <pc:sldChg chg="new del">
        <pc:chgData name="Igor Pavlekovic" userId="9f19c1fe-f196-483c-9e64-9abe3826ddc1" providerId="ADAL" clId="{75AA951A-2C6D-D543-AF25-90AB75FF1CE5}" dt="2019-05-20T08:59:29.397" v="1" actId="2696"/>
        <pc:sldMkLst>
          <pc:docMk/>
          <pc:sldMk cId="2833586182" sldId="2902"/>
        </pc:sldMkLst>
      </pc:sldChg>
      <pc:sldChg chg="addSp modSp new">
        <pc:chgData name="Igor Pavlekovic" userId="9f19c1fe-f196-483c-9e64-9abe3826ddc1" providerId="ADAL" clId="{75AA951A-2C6D-D543-AF25-90AB75FF1CE5}" dt="2019-05-20T09:03:03.264" v="133" actId="403"/>
        <pc:sldMkLst>
          <pc:docMk/>
          <pc:sldMk cId="3601955279" sldId="2902"/>
        </pc:sldMkLst>
        <pc:spChg chg="add mod">
          <ac:chgData name="Igor Pavlekovic" userId="9f19c1fe-f196-483c-9e64-9abe3826ddc1" providerId="ADAL" clId="{75AA951A-2C6D-D543-AF25-90AB75FF1CE5}" dt="2019-05-20T09:02:55" v="124" actId="790"/>
          <ac:spMkLst>
            <pc:docMk/>
            <pc:sldMk cId="3601955279" sldId="2902"/>
            <ac:spMk id="2" creationId="{895817EC-C7EA-6B47-9E1B-627C86691458}"/>
          </ac:spMkLst>
        </pc:spChg>
        <pc:spChg chg="add mod">
          <ac:chgData name="Igor Pavlekovic" userId="9f19c1fe-f196-483c-9e64-9abe3826ddc1" providerId="ADAL" clId="{75AA951A-2C6D-D543-AF25-90AB75FF1CE5}" dt="2019-05-20T09:03:03.264" v="133" actId="403"/>
          <ac:spMkLst>
            <pc:docMk/>
            <pc:sldMk cId="3601955279" sldId="2902"/>
            <ac:spMk id="3" creationId="{36E0645E-7526-D748-AB37-41894E8A0D80}"/>
          </ac:spMkLst>
        </pc:spChg>
      </pc:sldChg>
      <pc:sldChg chg="addSp delSp modSp new">
        <pc:chgData name="Igor Pavlekovic" userId="9f19c1fe-f196-483c-9e64-9abe3826ddc1" providerId="ADAL" clId="{75AA951A-2C6D-D543-AF25-90AB75FF1CE5}" dt="2019-05-20T09:36:22.530" v="973" actId="790"/>
        <pc:sldMkLst>
          <pc:docMk/>
          <pc:sldMk cId="1650534383" sldId="2903"/>
        </pc:sldMkLst>
        <pc:spChg chg="add del mod">
          <ac:chgData name="Igor Pavlekovic" userId="9f19c1fe-f196-483c-9e64-9abe3826ddc1" providerId="ADAL" clId="{75AA951A-2C6D-D543-AF25-90AB75FF1CE5}" dt="2019-05-20T09:13:39.194" v="154" actId="931"/>
          <ac:spMkLst>
            <pc:docMk/>
            <pc:sldMk cId="1650534383" sldId="2903"/>
            <ac:spMk id="4" creationId="{102E4A7B-1647-0B45-B56F-DAAB8538A9E4}"/>
          </ac:spMkLst>
        </pc:spChg>
        <pc:spChg chg="add mod">
          <ac:chgData name="Igor Pavlekovic" userId="9f19c1fe-f196-483c-9e64-9abe3826ddc1" providerId="ADAL" clId="{75AA951A-2C6D-D543-AF25-90AB75FF1CE5}" dt="2019-05-20T09:35:33.282" v="945" actId="20577"/>
          <ac:spMkLst>
            <pc:docMk/>
            <pc:sldMk cId="1650534383" sldId="2903"/>
            <ac:spMk id="5" creationId="{06915BFC-2510-7341-B4E2-8217C04262BB}"/>
          </ac:spMkLst>
        </pc:spChg>
        <pc:spChg chg="add mod">
          <ac:chgData name="Igor Pavlekovic" userId="9f19c1fe-f196-483c-9e64-9abe3826ddc1" providerId="ADAL" clId="{75AA951A-2C6D-D543-AF25-90AB75FF1CE5}" dt="2019-05-20T09:36:22.530" v="973" actId="790"/>
          <ac:spMkLst>
            <pc:docMk/>
            <pc:sldMk cId="1650534383" sldId="2903"/>
            <ac:spMk id="6" creationId="{945BFB86-A740-2746-B5C2-337F7317FA6E}"/>
          </ac:spMkLst>
        </pc:spChg>
        <pc:picChg chg="add del mod">
          <ac:chgData name="Igor Pavlekovic" userId="9f19c1fe-f196-483c-9e64-9abe3826ddc1" providerId="ADAL" clId="{75AA951A-2C6D-D543-AF25-90AB75FF1CE5}" dt="2019-05-20T09:13:39.194" v="154" actId="931"/>
          <ac:picMkLst>
            <pc:docMk/>
            <pc:sldMk cId="1650534383" sldId="2903"/>
            <ac:picMk id="3" creationId="{BD8AAFB5-B418-7549-8DB4-882F7B07D320}"/>
          </ac:picMkLst>
        </pc:picChg>
      </pc:sldChg>
      <pc:sldChg chg="modSp add ord">
        <pc:chgData name="Igor Pavlekovic" userId="9f19c1fe-f196-483c-9e64-9abe3826ddc1" providerId="ADAL" clId="{75AA951A-2C6D-D543-AF25-90AB75FF1CE5}" dt="2019-05-20T09:44:08.119" v="988" actId="20577"/>
        <pc:sldMkLst>
          <pc:docMk/>
          <pc:sldMk cId="4207110536" sldId="2904"/>
        </pc:sldMkLst>
        <pc:spChg chg="mod">
          <ac:chgData name="Igor Pavlekovic" userId="9f19c1fe-f196-483c-9e64-9abe3826ddc1" providerId="ADAL" clId="{75AA951A-2C6D-D543-AF25-90AB75FF1CE5}" dt="2019-05-20T09:44:08.119" v="988" actId="20577"/>
          <ac:spMkLst>
            <pc:docMk/>
            <pc:sldMk cId="4207110536" sldId="2904"/>
            <ac:spMk id="17" creationId="{BBDB15F5-F277-C64F-B225-5BDD42D1D464}"/>
          </ac:spMkLst>
        </pc:spChg>
      </pc:sldChg>
      <pc:sldChg chg="addSp delSp modSp new mod setBg">
        <pc:chgData name="Igor Pavlekovic" userId="9f19c1fe-f196-483c-9e64-9abe3826ddc1" providerId="ADAL" clId="{75AA951A-2C6D-D543-AF25-90AB75FF1CE5}" dt="2019-05-20T10:15:41.644" v="1425" actId="403"/>
        <pc:sldMkLst>
          <pc:docMk/>
          <pc:sldMk cId="2385649435" sldId="2905"/>
        </pc:sldMkLst>
        <pc:spChg chg="del">
          <ac:chgData name="Igor Pavlekovic" userId="9f19c1fe-f196-483c-9e64-9abe3826ddc1" providerId="ADAL" clId="{75AA951A-2C6D-D543-AF25-90AB75FF1CE5}" dt="2019-05-20T09:49:00.600" v="999" actId="478"/>
          <ac:spMkLst>
            <pc:docMk/>
            <pc:sldMk cId="2385649435" sldId="2905"/>
            <ac:spMk id="2" creationId="{9E72B6E2-4445-CA46-9BDF-F5F6D136DC1A}"/>
          </ac:spMkLst>
        </pc:spChg>
        <pc:spChg chg="add del">
          <ac:chgData name="Igor Pavlekovic" userId="9f19c1fe-f196-483c-9e64-9abe3826ddc1" providerId="ADAL" clId="{75AA951A-2C6D-D543-AF25-90AB75FF1CE5}" dt="2019-05-20T09:48:57.898" v="998" actId="478"/>
          <ac:spMkLst>
            <pc:docMk/>
            <pc:sldMk cId="2385649435" sldId="2905"/>
            <ac:spMk id="3" creationId="{4978AA87-FF26-5C4C-8D0E-79D50273DFDC}"/>
          </ac:spMkLst>
        </pc:spChg>
        <pc:spChg chg="add mod">
          <ac:chgData name="Igor Pavlekovic" userId="9f19c1fe-f196-483c-9e64-9abe3826ddc1" providerId="ADAL" clId="{75AA951A-2C6D-D543-AF25-90AB75FF1CE5}" dt="2019-05-20T10:10:12.816" v="1390" actId="313"/>
          <ac:spMkLst>
            <pc:docMk/>
            <pc:sldMk cId="2385649435" sldId="2905"/>
            <ac:spMk id="10" creationId="{36DFDFE5-956C-2B47-A9A4-F04957F3A8DB}"/>
          </ac:spMkLst>
        </pc:spChg>
        <pc:spChg chg="add mod">
          <ac:chgData name="Igor Pavlekovic" userId="9f19c1fe-f196-483c-9e64-9abe3826ddc1" providerId="ADAL" clId="{75AA951A-2C6D-D543-AF25-90AB75FF1CE5}" dt="2019-05-20T10:15:41.644" v="1425" actId="403"/>
          <ac:spMkLst>
            <pc:docMk/>
            <pc:sldMk cId="2385649435" sldId="2905"/>
            <ac:spMk id="11" creationId="{38F1D96F-0F66-C24B-9CEB-ECDA2E167117}"/>
          </ac:spMkLst>
        </pc:spChg>
        <pc:picChg chg="add del mod">
          <ac:chgData name="Igor Pavlekovic" userId="9f19c1fe-f196-483c-9e64-9abe3826ddc1" providerId="ADAL" clId="{75AA951A-2C6D-D543-AF25-90AB75FF1CE5}" dt="2019-05-20T09:48:56.069" v="997" actId="931"/>
          <ac:picMkLst>
            <pc:docMk/>
            <pc:sldMk cId="2385649435" sldId="2905"/>
            <ac:picMk id="5" creationId="{034040AD-6247-974F-889E-39E9FB82E558}"/>
          </ac:picMkLst>
        </pc:picChg>
        <pc:picChg chg="add mod ord">
          <ac:chgData name="Igor Pavlekovic" userId="9f19c1fe-f196-483c-9e64-9abe3826ddc1" providerId="ADAL" clId="{75AA951A-2C6D-D543-AF25-90AB75FF1CE5}" dt="2019-05-20T10:03:14.004" v="1117" actId="26606"/>
          <ac:picMkLst>
            <pc:docMk/>
            <pc:sldMk cId="2385649435" sldId="2905"/>
            <ac:picMk id="7" creationId="{0AAEEDE1-3A03-5B4C-83E7-D74B660573FB}"/>
          </ac:picMkLst>
        </pc:picChg>
        <pc:picChg chg="add mod">
          <ac:chgData name="Igor Pavlekovic" userId="9f19c1fe-f196-483c-9e64-9abe3826ddc1" providerId="ADAL" clId="{75AA951A-2C6D-D543-AF25-90AB75FF1CE5}" dt="2019-05-20T10:03:14.004" v="1117" actId="26606"/>
          <ac:picMkLst>
            <pc:docMk/>
            <pc:sldMk cId="2385649435" sldId="2905"/>
            <ac:picMk id="9" creationId="{152708BF-4CE4-C849-B4E7-064ECC1F8315}"/>
          </ac:picMkLst>
        </pc:picChg>
      </pc:sldChg>
      <pc:sldChg chg="new del">
        <pc:chgData name="Igor Pavlekovic" userId="9f19c1fe-f196-483c-9e64-9abe3826ddc1" providerId="ADAL" clId="{75AA951A-2C6D-D543-AF25-90AB75FF1CE5}" dt="2019-05-20T09:57:47.172" v="1006" actId="2696"/>
        <pc:sldMkLst>
          <pc:docMk/>
          <pc:sldMk cId="3881514144" sldId="2906"/>
        </pc:sldMkLst>
      </pc:sldChg>
      <pc:sldChg chg="modSp add">
        <pc:chgData name="Igor Pavlekovic" userId="9f19c1fe-f196-483c-9e64-9abe3826ddc1" providerId="ADAL" clId="{75AA951A-2C6D-D543-AF25-90AB75FF1CE5}" dt="2019-05-20T09:59:05.425" v="1113" actId="20577"/>
        <pc:sldMkLst>
          <pc:docMk/>
          <pc:sldMk cId="2253778816" sldId="2907"/>
        </pc:sldMkLst>
        <pc:spChg chg="mod">
          <ac:chgData name="Igor Pavlekovic" userId="9f19c1fe-f196-483c-9e64-9abe3826ddc1" providerId="ADAL" clId="{75AA951A-2C6D-D543-AF25-90AB75FF1CE5}" dt="2019-05-20T09:59:05.425" v="1113" actId="20577"/>
          <ac:spMkLst>
            <pc:docMk/>
            <pc:sldMk cId="2253778816" sldId="2907"/>
            <ac:spMk id="5" creationId="{06915BFC-2510-7341-B4E2-8217C04262BB}"/>
          </ac:spMkLst>
        </pc:spChg>
      </pc:sldChg>
    </pc:docChg>
  </pc:docChgLst>
  <pc:docChgLst>
    <pc:chgData name="Igor Pavlekovic" userId="9f19c1fe-f196-483c-9e64-9abe3826ddc1" providerId="ADAL" clId="{F33B5F4E-56CE-FA43-A78A-19C46A36AD6A}"/>
    <pc:docChg chg="undo redo custSel addSld delSld modSld sldOrd">
      <pc:chgData name="Igor Pavlekovic" userId="9f19c1fe-f196-483c-9e64-9abe3826ddc1" providerId="ADAL" clId="{F33B5F4E-56CE-FA43-A78A-19C46A36AD6A}" dt="2019-05-21T07:15:43.391" v="3775"/>
      <pc:docMkLst>
        <pc:docMk/>
      </pc:docMkLst>
      <pc:sldChg chg="del">
        <pc:chgData name="Igor Pavlekovic" userId="9f19c1fe-f196-483c-9e64-9abe3826ddc1" providerId="ADAL" clId="{F33B5F4E-56CE-FA43-A78A-19C46A36AD6A}" dt="2019-05-21T07:14:25.777" v="3740" actId="2696"/>
        <pc:sldMkLst>
          <pc:docMk/>
          <pc:sldMk cId="0" sldId="2378"/>
        </pc:sldMkLst>
      </pc:sldChg>
      <pc:sldChg chg="del">
        <pc:chgData name="Igor Pavlekovic" userId="9f19c1fe-f196-483c-9e64-9abe3826ddc1" providerId="ADAL" clId="{F33B5F4E-56CE-FA43-A78A-19C46A36AD6A}" dt="2019-05-21T07:14:25.907" v="3741" actId="2696"/>
        <pc:sldMkLst>
          <pc:docMk/>
          <pc:sldMk cId="0" sldId="2379"/>
        </pc:sldMkLst>
      </pc:sldChg>
      <pc:sldChg chg="del">
        <pc:chgData name="Igor Pavlekovic" userId="9f19c1fe-f196-483c-9e64-9abe3826ddc1" providerId="ADAL" clId="{F33B5F4E-56CE-FA43-A78A-19C46A36AD6A}" dt="2019-05-21T07:14:26.005" v="3742" actId="2696"/>
        <pc:sldMkLst>
          <pc:docMk/>
          <pc:sldMk cId="0" sldId="2380"/>
        </pc:sldMkLst>
      </pc:sldChg>
      <pc:sldChg chg="del">
        <pc:chgData name="Igor Pavlekovic" userId="9f19c1fe-f196-483c-9e64-9abe3826ddc1" providerId="ADAL" clId="{F33B5F4E-56CE-FA43-A78A-19C46A36AD6A}" dt="2019-05-21T07:14:26.063" v="3743" actId="2696"/>
        <pc:sldMkLst>
          <pc:docMk/>
          <pc:sldMk cId="0" sldId="2381"/>
        </pc:sldMkLst>
      </pc:sldChg>
      <pc:sldChg chg="del">
        <pc:chgData name="Igor Pavlekovic" userId="9f19c1fe-f196-483c-9e64-9abe3826ddc1" providerId="ADAL" clId="{F33B5F4E-56CE-FA43-A78A-19C46A36AD6A}" dt="2019-05-21T07:14:24.899" v="3734" actId="2696"/>
        <pc:sldMkLst>
          <pc:docMk/>
          <pc:sldMk cId="0" sldId="2576"/>
        </pc:sldMkLst>
      </pc:sldChg>
      <pc:sldChg chg="del">
        <pc:chgData name="Igor Pavlekovic" userId="9f19c1fe-f196-483c-9e64-9abe3826ddc1" providerId="ADAL" clId="{F33B5F4E-56CE-FA43-A78A-19C46A36AD6A}" dt="2019-05-21T07:14:24.992" v="3735" actId="2696"/>
        <pc:sldMkLst>
          <pc:docMk/>
          <pc:sldMk cId="0" sldId="2851"/>
        </pc:sldMkLst>
      </pc:sldChg>
      <pc:sldChg chg="del">
        <pc:chgData name="Igor Pavlekovic" userId="9f19c1fe-f196-483c-9e64-9abe3826ddc1" providerId="ADAL" clId="{F33B5F4E-56CE-FA43-A78A-19C46A36AD6A}" dt="2019-05-21T07:14:24.581" v="3732" actId="2696"/>
        <pc:sldMkLst>
          <pc:docMk/>
          <pc:sldMk cId="0" sldId="2852"/>
        </pc:sldMkLst>
      </pc:sldChg>
      <pc:sldChg chg="del">
        <pc:chgData name="Igor Pavlekovic" userId="9f19c1fe-f196-483c-9e64-9abe3826ddc1" providerId="ADAL" clId="{F33B5F4E-56CE-FA43-A78A-19C46A36AD6A}" dt="2019-05-21T07:14:24.546" v="3730" actId="2696"/>
        <pc:sldMkLst>
          <pc:docMk/>
          <pc:sldMk cId="0" sldId="2858"/>
        </pc:sldMkLst>
      </pc:sldChg>
      <pc:sldChg chg="addSp modSp del">
        <pc:chgData name="Igor Pavlekovic" userId="9f19c1fe-f196-483c-9e64-9abe3826ddc1" providerId="ADAL" clId="{F33B5F4E-56CE-FA43-A78A-19C46A36AD6A}" dt="2019-05-21T07:14:24.340" v="3729" actId="2696"/>
        <pc:sldMkLst>
          <pc:docMk/>
          <pc:sldMk cId="0" sldId="2860"/>
        </pc:sldMkLst>
        <pc:spChg chg="mod">
          <ac:chgData name="Igor Pavlekovic" userId="9f19c1fe-f196-483c-9e64-9abe3826ddc1" providerId="ADAL" clId="{F33B5F4E-56CE-FA43-A78A-19C46A36AD6A}" dt="2019-05-21T07:13:07.548" v="3718" actId="164"/>
          <ac:spMkLst>
            <pc:docMk/>
            <pc:sldMk cId="0" sldId="2860"/>
            <ac:spMk id="23" creationId="{7B7161F0-E53A-9A4E-8997-9B6220547B81}"/>
          </ac:spMkLst>
        </pc:spChg>
        <pc:spChg chg="mod">
          <ac:chgData name="Igor Pavlekovic" userId="9f19c1fe-f196-483c-9e64-9abe3826ddc1" providerId="ADAL" clId="{F33B5F4E-56CE-FA43-A78A-19C46A36AD6A}" dt="2019-05-21T07:13:07.548" v="3718" actId="164"/>
          <ac:spMkLst>
            <pc:docMk/>
            <pc:sldMk cId="0" sldId="2860"/>
            <ac:spMk id="62" creationId="{60A396DA-86CC-A84D-A129-AA0F93DD0E9D}"/>
          </ac:spMkLst>
        </pc:spChg>
        <pc:grpChg chg="add mod">
          <ac:chgData name="Igor Pavlekovic" userId="9f19c1fe-f196-483c-9e64-9abe3826ddc1" providerId="ADAL" clId="{F33B5F4E-56CE-FA43-A78A-19C46A36AD6A}" dt="2019-05-21T07:13:07.548" v="3718" actId="164"/>
          <ac:grpSpMkLst>
            <pc:docMk/>
            <pc:sldMk cId="0" sldId="2860"/>
            <ac:grpSpMk id="2" creationId="{A5DE39A6-7C80-9140-8E19-458E400C6234}"/>
          </ac:grpSpMkLst>
        </pc:grpChg>
      </pc:sldChg>
      <pc:sldChg chg="del">
        <pc:chgData name="Igor Pavlekovic" userId="9f19c1fe-f196-483c-9e64-9abe3826ddc1" providerId="ADAL" clId="{F33B5F4E-56CE-FA43-A78A-19C46A36AD6A}" dt="2019-05-21T07:14:25.363" v="3736" actId="2696"/>
        <pc:sldMkLst>
          <pc:docMk/>
          <pc:sldMk cId="0" sldId="2889"/>
        </pc:sldMkLst>
      </pc:sldChg>
      <pc:sldChg chg="del">
        <pc:chgData name="Igor Pavlekovic" userId="9f19c1fe-f196-483c-9e64-9abe3826ddc1" providerId="ADAL" clId="{F33B5F4E-56CE-FA43-A78A-19C46A36AD6A}" dt="2019-05-21T07:14:25.409" v="3737" actId="2696"/>
        <pc:sldMkLst>
          <pc:docMk/>
          <pc:sldMk cId="0" sldId="2893"/>
        </pc:sldMkLst>
      </pc:sldChg>
      <pc:sldChg chg="del">
        <pc:chgData name="Igor Pavlekovic" userId="9f19c1fe-f196-483c-9e64-9abe3826ddc1" providerId="ADAL" clId="{F33B5F4E-56CE-FA43-A78A-19C46A36AD6A}" dt="2019-05-21T07:14:25.594" v="3738" actId="2696"/>
        <pc:sldMkLst>
          <pc:docMk/>
          <pc:sldMk cId="0" sldId="2894"/>
        </pc:sldMkLst>
      </pc:sldChg>
      <pc:sldChg chg="del">
        <pc:chgData name="Igor Pavlekovic" userId="9f19c1fe-f196-483c-9e64-9abe3826ddc1" providerId="ADAL" clId="{F33B5F4E-56CE-FA43-A78A-19C46A36AD6A}" dt="2019-05-21T07:14:25.642" v="3739" actId="2696"/>
        <pc:sldMkLst>
          <pc:docMk/>
          <pc:sldMk cId="0" sldId="2895"/>
        </pc:sldMkLst>
      </pc:sldChg>
      <pc:sldChg chg="del">
        <pc:chgData name="Igor Pavlekovic" userId="9f19c1fe-f196-483c-9e64-9abe3826ddc1" providerId="ADAL" clId="{F33B5F4E-56CE-FA43-A78A-19C46A36AD6A}" dt="2019-05-21T07:14:24.697" v="3733" actId="2696"/>
        <pc:sldMkLst>
          <pc:docMk/>
          <pc:sldMk cId="0" sldId="2900"/>
        </pc:sldMkLst>
      </pc:sldChg>
      <pc:sldChg chg="modSp">
        <pc:chgData name="Igor Pavlekovic" userId="9f19c1fe-f196-483c-9e64-9abe3826ddc1" providerId="ADAL" clId="{F33B5F4E-56CE-FA43-A78A-19C46A36AD6A}" dt="2019-05-20T18:53:46.415" v="1272" actId="20577"/>
        <pc:sldMkLst>
          <pc:docMk/>
          <pc:sldMk cId="4207110536" sldId="2904"/>
        </pc:sldMkLst>
        <pc:spChg chg="mod">
          <ac:chgData name="Igor Pavlekovic" userId="9f19c1fe-f196-483c-9e64-9abe3826ddc1" providerId="ADAL" clId="{F33B5F4E-56CE-FA43-A78A-19C46A36AD6A}" dt="2019-05-20T18:53:46.415" v="1272" actId="20577"/>
          <ac:spMkLst>
            <pc:docMk/>
            <pc:sldMk cId="4207110536" sldId="2904"/>
            <ac:spMk id="17" creationId="{BBDB15F5-F277-C64F-B225-5BDD42D1D464}"/>
          </ac:spMkLst>
        </pc:spChg>
      </pc:sldChg>
      <pc:sldChg chg="del">
        <pc:chgData name="Igor Pavlekovic" userId="9f19c1fe-f196-483c-9e64-9abe3826ddc1" providerId="ADAL" clId="{F33B5F4E-56CE-FA43-A78A-19C46A36AD6A}" dt="2019-05-20T16:16:32.974" v="644" actId="2696"/>
        <pc:sldMkLst>
          <pc:docMk/>
          <pc:sldMk cId="2253778816" sldId="2907"/>
        </pc:sldMkLst>
      </pc:sldChg>
      <pc:sldChg chg="addSp delSp modSp add">
        <pc:chgData name="Igor Pavlekovic" userId="9f19c1fe-f196-483c-9e64-9abe3826ddc1" providerId="ADAL" clId="{F33B5F4E-56CE-FA43-A78A-19C46A36AD6A}" dt="2019-05-20T15:54:50.131" v="317" actId="14100"/>
        <pc:sldMkLst>
          <pc:docMk/>
          <pc:sldMk cId="1417304754" sldId="2908"/>
        </pc:sldMkLst>
        <pc:spChg chg="add mod">
          <ac:chgData name="Igor Pavlekovic" userId="9f19c1fe-f196-483c-9e64-9abe3826ddc1" providerId="ADAL" clId="{F33B5F4E-56CE-FA43-A78A-19C46A36AD6A}" dt="2019-05-20T15:54:15.443" v="311" actId="1076"/>
          <ac:spMkLst>
            <pc:docMk/>
            <pc:sldMk cId="1417304754" sldId="2908"/>
            <ac:spMk id="2" creationId="{0893430B-E894-754F-9E32-68E5E25B0689}"/>
          </ac:spMkLst>
        </pc:spChg>
        <pc:spChg chg="add mod">
          <ac:chgData name="Igor Pavlekovic" userId="9f19c1fe-f196-483c-9e64-9abe3826ddc1" providerId="ADAL" clId="{F33B5F4E-56CE-FA43-A78A-19C46A36AD6A}" dt="2019-05-20T15:53:55.311" v="306" actId="1076"/>
          <ac:spMkLst>
            <pc:docMk/>
            <pc:sldMk cId="1417304754" sldId="2908"/>
            <ac:spMk id="8" creationId="{D384B63E-5C96-7643-A371-7E06F6DA763B}"/>
          </ac:spMkLst>
        </pc:spChg>
        <pc:spChg chg="mod">
          <ac:chgData name="Igor Pavlekovic" userId="9f19c1fe-f196-483c-9e64-9abe3826ddc1" providerId="ADAL" clId="{F33B5F4E-56CE-FA43-A78A-19C46A36AD6A}" dt="2019-05-20T15:52:21.543" v="291" actId="20577"/>
          <ac:spMkLst>
            <pc:docMk/>
            <pc:sldMk cId="1417304754" sldId="2908"/>
            <ac:spMk id="10" creationId="{36DFDFE5-956C-2B47-A9A4-F04957F3A8DB}"/>
          </ac:spMkLst>
        </pc:spChg>
        <pc:spChg chg="del">
          <ac:chgData name="Igor Pavlekovic" userId="9f19c1fe-f196-483c-9e64-9abe3826ddc1" providerId="ADAL" clId="{F33B5F4E-56CE-FA43-A78A-19C46A36AD6A}" dt="2019-05-20T15:52:25.839" v="292" actId="478"/>
          <ac:spMkLst>
            <pc:docMk/>
            <pc:sldMk cId="1417304754" sldId="2908"/>
            <ac:spMk id="11" creationId="{38F1D96F-0F66-C24B-9CEB-ECDA2E167117}"/>
          </ac:spMkLst>
        </pc:spChg>
        <pc:spChg chg="add mod">
          <ac:chgData name="Igor Pavlekovic" userId="9f19c1fe-f196-483c-9e64-9abe3826ddc1" providerId="ADAL" clId="{F33B5F4E-56CE-FA43-A78A-19C46A36AD6A}" dt="2019-05-20T15:54:21.994" v="312" actId="1076"/>
          <ac:spMkLst>
            <pc:docMk/>
            <pc:sldMk cId="1417304754" sldId="2908"/>
            <ac:spMk id="12" creationId="{DBBC54AD-4B51-134B-BD36-05A5C5EC3B9A}"/>
          </ac:spMkLst>
        </pc:spChg>
        <pc:spChg chg="add mod">
          <ac:chgData name="Igor Pavlekovic" userId="9f19c1fe-f196-483c-9e64-9abe3826ddc1" providerId="ADAL" clId="{F33B5F4E-56CE-FA43-A78A-19C46A36AD6A}" dt="2019-05-20T15:54:50.131" v="317" actId="14100"/>
          <ac:spMkLst>
            <pc:docMk/>
            <pc:sldMk cId="1417304754" sldId="2908"/>
            <ac:spMk id="13" creationId="{B956452E-BCBE-D541-A861-495EE883BC70}"/>
          </ac:spMkLst>
        </pc:spChg>
        <pc:picChg chg="del">
          <ac:chgData name="Igor Pavlekovic" userId="9f19c1fe-f196-483c-9e64-9abe3826ddc1" providerId="ADAL" clId="{F33B5F4E-56CE-FA43-A78A-19C46A36AD6A}" dt="2019-05-20T15:52:27.750" v="293" actId="478"/>
          <ac:picMkLst>
            <pc:docMk/>
            <pc:sldMk cId="1417304754" sldId="2908"/>
            <ac:picMk id="7" creationId="{0AAEEDE1-3A03-5B4C-83E7-D74B660573FB}"/>
          </ac:picMkLst>
        </pc:picChg>
        <pc:picChg chg="del">
          <ac:chgData name="Igor Pavlekovic" userId="9f19c1fe-f196-483c-9e64-9abe3826ddc1" providerId="ADAL" clId="{F33B5F4E-56CE-FA43-A78A-19C46A36AD6A}" dt="2019-05-20T15:52:29.221" v="294" actId="478"/>
          <ac:picMkLst>
            <pc:docMk/>
            <pc:sldMk cId="1417304754" sldId="2908"/>
            <ac:picMk id="9" creationId="{152708BF-4CE4-C849-B4E7-064ECC1F8315}"/>
          </ac:picMkLst>
        </pc:picChg>
      </pc:sldChg>
      <pc:sldChg chg="addSp delSp modSp add">
        <pc:chgData name="Igor Pavlekovic" userId="9f19c1fe-f196-483c-9e64-9abe3826ddc1" providerId="ADAL" clId="{F33B5F4E-56CE-FA43-A78A-19C46A36AD6A}" dt="2019-05-20T16:21:16.185" v="665" actId="1076"/>
        <pc:sldMkLst>
          <pc:docMk/>
          <pc:sldMk cId="1689462065" sldId="2909"/>
        </pc:sldMkLst>
        <pc:spChg chg="mod">
          <ac:chgData name="Igor Pavlekovic" userId="9f19c1fe-f196-483c-9e64-9abe3826ddc1" providerId="ADAL" clId="{F33B5F4E-56CE-FA43-A78A-19C46A36AD6A}" dt="2019-05-20T16:12:46.744" v="574" actId="164"/>
          <ac:spMkLst>
            <pc:docMk/>
            <pc:sldMk cId="1689462065" sldId="2909"/>
            <ac:spMk id="2" creationId="{0893430B-E894-754F-9E32-68E5E25B0689}"/>
          </ac:spMkLst>
        </pc:spChg>
        <pc:spChg chg="add del">
          <ac:chgData name="Igor Pavlekovic" userId="9f19c1fe-f196-483c-9e64-9abe3826ddc1" providerId="ADAL" clId="{F33B5F4E-56CE-FA43-A78A-19C46A36AD6A}" dt="2019-05-20T16:17:19.009" v="652"/>
          <ac:spMkLst>
            <pc:docMk/>
            <pc:sldMk cId="1689462065" sldId="2909"/>
            <ac:spMk id="7" creationId="{B4F86984-E733-3240-8117-C506BD1ED426}"/>
          </ac:spMkLst>
        </pc:spChg>
        <pc:spChg chg="mod">
          <ac:chgData name="Igor Pavlekovic" userId="9f19c1fe-f196-483c-9e64-9abe3826ddc1" providerId="ADAL" clId="{F33B5F4E-56CE-FA43-A78A-19C46A36AD6A}" dt="2019-05-20T16:12:46.744" v="574" actId="164"/>
          <ac:spMkLst>
            <pc:docMk/>
            <pc:sldMk cId="1689462065" sldId="2909"/>
            <ac:spMk id="8" creationId="{D384B63E-5C96-7643-A371-7E06F6DA763B}"/>
          </ac:spMkLst>
        </pc:spChg>
        <pc:spChg chg="mod">
          <ac:chgData name="Igor Pavlekovic" userId="9f19c1fe-f196-483c-9e64-9abe3826ddc1" providerId="ADAL" clId="{F33B5F4E-56CE-FA43-A78A-19C46A36AD6A}" dt="2019-05-20T16:16:13.007" v="643" actId="20577"/>
          <ac:spMkLst>
            <pc:docMk/>
            <pc:sldMk cId="1689462065" sldId="2909"/>
            <ac:spMk id="10" creationId="{36DFDFE5-956C-2B47-A9A4-F04957F3A8DB}"/>
          </ac:spMkLst>
        </pc:spChg>
        <pc:spChg chg="mod">
          <ac:chgData name="Igor Pavlekovic" userId="9f19c1fe-f196-483c-9e64-9abe3826ddc1" providerId="ADAL" clId="{F33B5F4E-56CE-FA43-A78A-19C46A36AD6A}" dt="2019-05-20T16:12:46.744" v="574" actId="164"/>
          <ac:spMkLst>
            <pc:docMk/>
            <pc:sldMk cId="1689462065" sldId="2909"/>
            <ac:spMk id="12" creationId="{DBBC54AD-4B51-134B-BD36-05A5C5EC3B9A}"/>
          </ac:spMkLst>
        </pc:spChg>
        <pc:spChg chg="mod">
          <ac:chgData name="Igor Pavlekovic" userId="9f19c1fe-f196-483c-9e64-9abe3826ddc1" providerId="ADAL" clId="{F33B5F4E-56CE-FA43-A78A-19C46A36AD6A}" dt="2019-05-20T16:12:46.744" v="574" actId="164"/>
          <ac:spMkLst>
            <pc:docMk/>
            <pc:sldMk cId="1689462065" sldId="2909"/>
            <ac:spMk id="13" creationId="{B956452E-BCBE-D541-A861-495EE883BC70}"/>
          </ac:spMkLst>
        </pc:spChg>
        <pc:grpChg chg="add mod">
          <ac:chgData name="Igor Pavlekovic" userId="9f19c1fe-f196-483c-9e64-9abe3826ddc1" providerId="ADAL" clId="{F33B5F4E-56CE-FA43-A78A-19C46A36AD6A}" dt="2019-05-20T16:12:51.660" v="575" actId="1076"/>
          <ac:grpSpMkLst>
            <pc:docMk/>
            <pc:sldMk cId="1689462065" sldId="2909"/>
            <ac:grpSpMk id="3" creationId="{78092019-22AA-0B44-88BB-BD034203B272}"/>
          </ac:grpSpMkLst>
        </pc:grpChg>
        <pc:graphicFrameChg chg="add del">
          <ac:chgData name="Igor Pavlekovic" userId="9f19c1fe-f196-483c-9e64-9abe3826ddc1" providerId="ADAL" clId="{F33B5F4E-56CE-FA43-A78A-19C46A36AD6A}" dt="2019-05-20T16:17:19.009" v="652"/>
          <ac:graphicFrameMkLst>
            <pc:docMk/>
            <pc:sldMk cId="1689462065" sldId="2909"/>
            <ac:graphicFrameMk id="4" creationId="{4B4D5E8F-0293-1143-9368-E37FEC37D9F0}"/>
          </ac:graphicFrameMkLst>
        </pc:graphicFrameChg>
        <pc:graphicFrameChg chg="add del">
          <ac:chgData name="Igor Pavlekovic" userId="9f19c1fe-f196-483c-9e64-9abe3826ddc1" providerId="ADAL" clId="{F33B5F4E-56CE-FA43-A78A-19C46A36AD6A}" dt="2019-05-20T16:17:19.009" v="652"/>
          <ac:graphicFrameMkLst>
            <pc:docMk/>
            <pc:sldMk cId="1689462065" sldId="2909"/>
            <ac:graphicFrameMk id="5" creationId="{AEACFD9D-37F3-2C46-B948-0B0D03CA2BC3}"/>
          </ac:graphicFrameMkLst>
        </pc:graphicFrameChg>
        <pc:graphicFrameChg chg="add del mod modGraphic">
          <ac:chgData name="Igor Pavlekovic" userId="9f19c1fe-f196-483c-9e64-9abe3826ddc1" providerId="ADAL" clId="{F33B5F4E-56CE-FA43-A78A-19C46A36AD6A}" dt="2019-05-20T16:17:19.009" v="652"/>
          <ac:graphicFrameMkLst>
            <pc:docMk/>
            <pc:sldMk cId="1689462065" sldId="2909"/>
            <ac:graphicFrameMk id="6" creationId="{C6D273F3-07CA-F94E-9ABC-EDCB4BB2178C}"/>
          </ac:graphicFrameMkLst>
        </pc:graphicFrameChg>
        <pc:graphicFrameChg chg="add del">
          <ac:chgData name="Igor Pavlekovic" userId="9f19c1fe-f196-483c-9e64-9abe3826ddc1" providerId="ADAL" clId="{F33B5F4E-56CE-FA43-A78A-19C46A36AD6A}" dt="2019-05-20T16:20:45.227" v="654"/>
          <ac:graphicFrameMkLst>
            <pc:docMk/>
            <pc:sldMk cId="1689462065" sldId="2909"/>
            <ac:graphicFrameMk id="9" creationId="{54F3A6A3-7648-A049-87CB-22342EB40D92}"/>
          </ac:graphicFrameMkLst>
        </pc:graphicFrameChg>
        <pc:graphicFrameChg chg="add mod modGraphic">
          <ac:chgData name="Igor Pavlekovic" userId="9f19c1fe-f196-483c-9e64-9abe3826ddc1" providerId="ADAL" clId="{F33B5F4E-56CE-FA43-A78A-19C46A36AD6A}" dt="2019-05-20T16:21:16.185" v="665" actId="1076"/>
          <ac:graphicFrameMkLst>
            <pc:docMk/>
            <pc:sldMk cId="1689462065" sldId="2909"/>
            <ac:graphicFrameMk id="11" creationId="{39093E00-C8A2-5142-9CE8-05BAA9CCA8FB}"/>
          </ac:graphicFrameMkLst>
        </pc:graphicFrameChg>
      </pc:sldChg>
      <pc:sldChg chg="new del">
        <pc:chgData name="Igor Pavlekovic" userId="9f19c1fe-f196-483c-9e64-9abe3826ddc1" providerId="ADAL" clId="{F33B5F4E-56CE-FA43-A78A-19C46A36AD6A}" dt="2019-05-20T16:06:41.680" v="319" actId="2696"/>
        <pc:sldMkLst>
          <pc:docMk/>
          <pc:sldMk cId="2101735595" sldId="2909"/>
        </pc:sldMkLst>
      </pc:sldChg>
      <pc:sldChg chg="modSp add ord">
        <pc:chgData name="Igor Pavlekovic" userId="9f19c1fe-f196-483c-9e64-9abe3826ddc1" providerId="ADAL" clId="{F33B5F4E-56CE-FA43-A78A-19C46A36AD6A}" dt="2019-05-20T16:23:04.893" v="672" actId="20577"/>
        <pc:sldMkLst>
          <pc:docMk/>
          <pc:sldMk cId="28495793" sldId="2910"/>
        </pc:sldMkLst>
        <pc:spChg chg="mod">
          <ac:chgData name="Igor Pavlekovic" userId="9f19c1fe-f196-483c-9e64-9abe3826ddc1" providerId="ADAL" clId="{F33B5F4E-56CE-FA43-A78A-19C46A36AD6A}" dt="2019-05-20T16:23:04.893" v="672" actId="20577"/>
          <ac:spMkLst>
            <pc:docMk/>
            <pc:sldMk cId="28495793" sldId="2910"/>
            <ac:spMk id="17" creationId="{BBDB15F5-F277-C64F-B225-5BDD42D1D464}"/>
          </ac:spMkLst>
        </pc:spChg>
      </pc:sldChg>
      <pc:sldChg chg="addSp delSp modSp add setBg">
        <pc:chgData name="Igor Pavlekovic" userId="9f19c1fe-f196-483c-9e64-9abe3826ddc1" providerId="ADAL" clId="{F33B5F4E-56CE-FA43-A78A-19C46A36AD6A}" dt="2019-05-20T16:37:57.011" v="1050" actId="20577"/>
        <pc:sldMkLst>
          <pc:docMk/>
          <pc:sldMk cId="2364256994" sldId="2911"/>
        </pc:sldMkLst>
        <pc:spChg chg="mod">
          <ac:chgData name="Igor Pavlekovic" userId="9f19c1fe-f196-483c-9e64-9abe3826ddc1" providerId="ADAL" clId="{F33B5F4E-56CE-FA43-A78A-19C46A36AD6A}" dt="2019-05-20T16:37:57.011" v="1050" actId="20577"/>
          <ac:spMkLst>
            <pc:docMk/>
            <pc:sldMk cId="2364256994" sldId="2911"/>
            <ac:spMk id="10" creationId="{36DFDFE5-956C-2B47-A9A4-F04957F3A8DB}"/>
          </ac:spMkLst>
        </pc:spChg>
        <pc:spChg chg="mod">
          <ac:chgData name="Igor Pavlekovic" userId="9f19c1fe-f196-483c-9e64-9abe3826ddc1" providerId="ADAL" clId="{F33B5F4E-56CE-FA43-A78A-19C46A36AD6A}" dt="2019-05-20T16:37:04.153" v="1018" actId="20577"/>
          <ac:spMkLst>
            <pc:docMk/>
            <pc:sldMk cId="2364256994" sldId="2911"/>
            <ac:spMk id="11" creationId="{38F1D96F-0F66-C24B-9CEB-ECDA2E167117}"/>
          </ac:spMkLst>
        </pc:spChg>
        <pc:picChg chg="add mod">
          <ac:chgData name="Igor Pavlekovic" userId="9f19c1fe-f196-483c-9e64-9abe3826ddc1" providerId="ADAL" clId="{F33B5F4E-56CE-FA43-A78A-19C46A36AD6A}" dt="2019-05-20T16:30:32.701" v="974" actId="1076"/>
          <ac:picMkLst>
            <pc:docMk/>
            <pc:sldMk cId="2364256994" sldId="2911"/>
            <ac:picMk id="3" creationId="{2A7CDA6A-B4F7-CA42-821E-1AB2EF525744}"/>
          </ac:picMkLst>
        </pc:picChg>
        <pc:picChg chg="add mod">
          <ac:chgData name="Igor Pavlekovic" userId="9f19c1fe-f196-483c-9e64-9abe3826ddc1" providerId="ADAL" clId="{F33B5F4E-56CE-FA43-A78A-19C46A36AD6A}" dt="2019-05-20T16:35:53.137" v="1013" actId="1076"/>
          <ac:picMkLst>
            <pc:docMk/>
            <pc:sldMk cId="2364256994" sldId="2911"/>
            <ac:picMk id="5" creationId="{13DB34CD-B7C5-F545-A415-027C9BBFA5CD}"/>
          </ac:picMkLst>
        </pc:picChg>
        <pc:picChg chg="del">
          <ac:chgData name="Igor Pavlekovic" userId="9f19c1fe-f196-483c-9e64-9abe3826ddc1" providerId="ADAL" clId="{F33B5F4E-56CE-FA43-A78A-19C46A36AD6A}" dt="2019-05-20T16:26:41.983" v="967" actId="478"/>
          <ac:picMkLst>
            <pc:docMk/>
            <pc:sldMk cId="2364256994" sldId="2911"/>
            <ac:picMk id="7" creationId="{0AAEEDE1-3A03-5B4C-83E7-D74B660573FB}"/>
          </ac:picMkLst>
        </pc:picChg>
        <pc:picChg chg="del">
          <ac:chgData name="Igor Pavlekovic" userId="9f19c1fe-f196-483c-9e64-9abe3826ddc1" providerId="ADAL" clId="{F33B5F4E-56CE-FA43-A78A-19C46A36AD6A}" dt="2019-05-20T16:26:43.394" v="968" actId="478"/>
          <ac:picMkLst>
            <pc:docMk/>
            <pc:sldMk cId="2364256994" sldId="2911"/>
            <ac:picMk id="9" creationId="{152708BF-4CE4-C849-B4E7-064ECC1F8315}"/>
          </ac:picMkLst>
        </pc:picChg>
      </pc:sldChg>
      <pc:sldChg chg="modSp add setBg">
        <pc:chgData name="Igor Pavlekovic" userId="9f19c1fe-f196-483c-9e64-9abe3826ddc1" providerId="ADAL" clId="{F33B5F4E-56CE-FA43-A78A-19C46A36AD6A}" dt="2019-05-20T16:39:31.786" v="1145" actId="20577"/>
        <pc:sldMkLst>
          <pc:docMk/>
          <pc:sldMk cId="409949545" sldId="2912"/>
        </pc:sldMkLst>
        <pc:spChg chg="mod">
          <ac:chgData name="Igor Pavlekovic" userId="9f19c1fe-f196-483c-9e64-9abe3826ddc1" providerId="ADAL" clId="{F33B5F4E-56CE-FA43-A78A-19C46A36AD6A}" dt="2019-05-20T16:39:31.786" v="1145" actId="20577"/>
          <ac:spMkLst>
            <pc:docMk/>
            <pc:sldMk cId="409949545" sldId="2912"/>
            <ac:spMk id="10" creationId="{36DFDFE5-956C-2B47-A9A4-F04957F3A8DB}"/>
          </ac:spMkLst>
        </pc:spChg>
      </pc:sldChg>
      <pc:sldChg chg="delSp modSp add setBg">
        <pc:chgData name="Igor Pavlekovic" userId="9f19c1fe-f196-483c-9e64-9abe3826ddc1" providerId="ADAL" clId="{F33B5F4E-56CE-FA43-A78A-19C46A36AD6A}" dt="2019-05-20T19:18:32.412" v="2048" actId="15"/>
        <pc:sldMkLst>
          <pc:docMk/>
          <pc:sldMk cId="2433522750" sldId="2913"/>
        </pc:sldMkLst>
        <pc:spChg chg="mod">
          <ac:chgData name="Igor Pavlekovic" userId="9f19c1fe-f196-483c-9e64-9abe3826ddc1" providerId="ADAL" clId="{F33B5F4E-56CE-FA43-A78A-19C46A36AD6A}" dt="2019-05-20T19:18:32.412" v="2048" actId="15"/>
          <ac:spMkLst>
            <pc:docMk/>
            <pc:sldMk cId="2433522750" sldId="2913"/>
            <ac:spMk id="10" creationId="{36DFDFE5-956C-2B47-A9A4-F04957F3A8DB}"/>
          </ac:spMkLst>
        </pc:spChg>
        <pc:graphicFrameChg chg="del">
          <ac:chgData name="Igor Pavlekovic" userId="9f19c1fe-f196-483c-9e64-9abe3826ddc1" providerId="ADAL" clId="{F33B5F4E-56CE-FA43-A78A-19C46A36AD6A}" dt="2019-05-20T16:52:44.413" v="1232" actId="478"/>
          <ac:graphicFrameMkLst>
            <pc:docMk/>
            <pc:sldMk cId="2433522750" sldId="2913"/>
            <ac:graphicFrameMk id="11" creationId="{39093E00-C8A2-5142-9CE8-05BAA9CCA8FB}"/>
          </ac:graphicFrameMkLst>
        </pc:graphicFrameChg>
      </pc:sldChg>
      <pc:sldChg chg="modSp add del ord">
        <pc:chgData name="Igor Pavlekovic" userId="9f19c1fe-f196-483c-9e64-9abe3826ddc1" providerId="ADAL" clId="{F33B5F4E-56CE-FA43-A78A-19C46A36AD6A}" dt="2019-05-20T18:53:25.112" v="1249" actId="2696"/>
        <pc:sldMkLst>
          <pc:docMk/>
          <pc:sldMk cId="467361330" sldId="2914"/>
        </pc:sldMkLst>
        <pc:spChg chg="mod">
          <ac:chgData name="Igor Pavlekovic" userId="9f19c1fe-f196-483c-9e64-9abe3826ddc1" providerId="ADAL" clId="{F33B5F4E-56CE-FA43-A78A-19C46A36AD6A}" dt="2019-05-20T18:48:48.827" v="1248" actId="20577"/>
          <ac:spMkLst>
            <pc:docMk/>
            <pc:sldMk cId="467361330" sldId="2914"/>
            <ac:spMk id="17" creationId="{BBDB15F5-F277-C64F-B225-5BDD42D1D464}"/>
          </ac:spMkLst>
        </pc:spChg>
      </pc:sldChg>
      <pc:sldChg chg="modSp add ord">
        <pc:chgData name="Igor Pavlekovic" userId="9f19c1fe-f196-483c-9e64-9abe3826ddc1" providerId="ADAL" clId="{F33B5F4E-56CE-FA43-A78A-19C46A36AD6A}" dt="2019-05-20T18:54:29.376" v="1320" actId="20577"/>
        <pc:sldMkLst>
          <pc:docMk/>
          <pc:sldMk cId="2864110666" sldId="2914"/>
        </pc:sldMkLst>
        <pc:spChg chg="mod">
          <ac:chgData name="Igor Pavlekovic" userId="9f19c1fe-f196-483c-9e64-9abe3826ddc1" providerId="ADAL" clId="{F33B5F4E-56CE-FA43-A78A-19C46A36AD6A}" dt="2019-05-20T18:54:29.376" v="1320" actId="20577"/>
          <ac:spMkLst>
            <pc:docMk/>
            <pc:sldMk cId="2864110666" sldId="2914"/>
            <ac:spMk id="17" creationId="{BBDB15F5-F277-C64F-B225-5BDD42D1D464}"/>
          </ac:spMkLst>
        </pc:spChg>
      </pc:sldChg>
      <pc:sldChg chg="new del">
        <pc:chgData name="Igor Pavlekovic" userId="9f19c1fe-f196-483c-9e64-9abe3826ddc1" providerId="ADAL" clId="{F33B5F4E-56CE-FA43-A78A-19C46A36AD6A}" dt="2019-05-20T18:55:53.604" v="1322" actId="2696"/>
        <pc:sldMkLst>
          <pc:docMk/>
          <pc:sldMk cId="371044707" sldId="2915"/>
        </pc:sldMkLst>
      </pc:sldChg>
      <pc:sldChg chg="delSp modSp add ord">
        <pc:chgData name="Igor Pavlekovic" userId="9f19c1fe-f196-483c-9e64-9abe3826ddc1" providerId="ADAL" clId="{F33B5F4E-56CE-FA43-A78A-19C46A36AD6A}" dt="2019-05-21T06:52:44.386" v="2088" actId="20577"/>
        <pc:sldMkLst>
          <pc:docMk/>
          <pc:sldMk cId="3633477240" sldId="2915"/>
        </pc:sldMkLst>
        <pc:spChg chg="mod">
          <ac:chgData name="Igor Pavlekovic" userId="9f19c1fe-f196-483c-9e64-9abe3826ddc1" providerId="ADAL" clId="{F33B5F4E-56CE-FA43-A78A-19C46A36AD6A}" dt="2019-05-21T06:52:44.386" v="2088" actId="20577"/>
          <ac:spMkLst>
            <pc:docMk/>
            <pc:sldMk cId="3633477240" sldId="2915"/>
            <ac:spMk id="5" creationId="{06915BFC-2510-7341-B4E2-8217C04262BB}"/>
          </ac:spMkLst>
        </pc:spChg>
        <pc:spChg chg="del">
          <ac:chgData name="Igor Pavlekovic" userId="9f19c1fe-f196-483c-9e64-9abe3826ddc1" providerId="ADAL" clId="{F33B5F4E-56CE-FA43-A78A-19C46A36AD6A}" dt="2019-05-21T06:51:42.439" v="2052" actId="478"/>
          <ac:spMkLst>
            <pc:docMk/>
            <pc:sldMk cId="3633477240" sldId="2915"/>
            <ac:spMk id="6" creationId="{945BFB86-A740-2746-B5C2-337F7317FA6E}"/>
          </ac:spMkLst>
        </pc:spChg>
      </pc:sldChg>
      <pc:sldChg chg="modSp add">
        <pc:chgData name="Igor Pavlekovic" userId="9f19c1fe-f196-483c-9e64-9abe3826ddc1" providerId="ADAL" clId="{F33B5F4E-56CE-FA43-A78A-19C46A36AD6A}" dt="2019-05-21T07:12:29.321" v="3717" actId="115"/>
        <pc:sldMkLst>
          <pc:docMk/>
          <pc:sldMk cId="3081334538" sldId="2916"/>
        </pc:sldMkLst>
        <pc:spChg chg="mod">
          <ac:chgData name="Igor Pavlekovic" userId="9f19c1fe-f196-483c-9e64-9abe3826ddc1" providerId="ADAL" clId="{F33B5F4E-56CE-FA43-A78A-19C46A36AD6A}" dt="2019-05-21T07:12:29.321" v="3717" actId="115"/>
          <ac:spMkLst>
            <pc:docMk/>
            <pc:sldMk cId="3081334538" sldId="2916"/>
            <ac:spMk id="5" creationId="{06915BFC-2510-7341-B4E2-8217C04262BB}"/>
          </ac:spMkLst>
        </pc:spChg>
      </pc:sldChg>
      <pc:sldChg chg="modSp add">
        <pc:chgData name="Igor Pavlekovic" userId="9f19c1fe-f196-483c-9e64-9abe3826ddc1" providerId="ADAL" clId="{F33B5F4E-56CE-FA43-A78A-19C46A36AD6A}" dt="2019-05-21T07:11:52.016" v="3714" actId="20577"/>
        <pc:sldMkLst>
          <pc:docMk/>
          <pc:sldMk cId="2551044004" sldId="2917"/>
        </pc:sldMkLst>
        <pc:spChg chg="mod">
          <ac:chgData name="Igor Pavlekovic" userId="9f19c1fe-f196-483c-9e64-9abe3826ddc1" providerId="ADAL" clId="{F33B5F4E-56CE-FA43-A78A-19C46A36AD6A}" dt="2019-05-21T07:11:52.016" v="3714" actId="20577"/>
          <ac:spMkLst>
            <pc:docMk/>
            <pc:sldMk cId="2551044004" sldId="2917"/>
            <ac:spMk id="5" creationId="{06915BFC-2510-7341-B4E2-8217C04262BB}"/>
          </ac:spMkLst>
        </pc:spChg>
      </pc:sldChg>
      <pc:sldChg chg="addSp modSp new">
        <pc:chgData name="Igor Pavlekovic" userId="9f19c1fe-f196-483c-9e64-9abe3826ddc1" providerId="ADAL" clId="{F33B5F4E-56CE-FA43-A78A-19C46A36AD6A}" dt="2019-05-21T07:13:53.864" v="3728" actId="1076"/>
        <pc:sldMkLst>
          <pc:docMk/>
          <pc:sldMk cId="3900165722" sldId="2918"/>
        </pc:sldMkLst>
        <pc:grpChg chg="add mod">
          <ac:chgData name="Igor Pavlekovic" userId="9f19c1fe-f196-483c-9e64-9abe3826ddc1" providerId="ADAL" clId="{F33B5F4E-56CE-FA43-A78A-19C46A36AD6A}" dt="2019-05-21T07:13:53.864" v="3728" actId="1076"/>
          <ac:grpSpMkLst>
            <pc:docMk/>
            <pc:sldMk cId="3900165722" sldId="2918"/>
            <ac:grpSpMk id="2" creationId="{38D9DFB4-F784-3C4A-8E3E-49EC2A33071F}"/>
          </ac:grpSpMkLst>
        </pc:grpChg>
      </pc:sldChg>
      <pc:sldChg chg="addSp delSp modSp add">
        <pc:chgData name="Igor Pavlekovic" userId="9f19c1fe-f196-483c-9e64-9abe3826ddc1" providerId="ADAL" clId="{F33B5F4E-56CE-FA43-A78A-19C46A36AD6A}" dt="2019-05-21T07:15:43.391" v="3775"/>
        <pc:sldMkLst>
          <pc:docMk/>
          <pc:sldMk cId="2505148259" sldId="2919"/>
        </pc:sldMkLst>
        <pc:spChg chg="add mod">
          <ac:chgData name="Igor Pavlekovic" userId="9f19c1fe-f196-483c-9e64-9abe3826ddc1" providerId="ADAL" clId="{F33B5F4E-56CE-FA43-A78A-19C46A36AD6A}" dt="2019-05-21T07:15:30.839" v="3774" actId="1076"/>
          <ac:spMkLst>
            <pc:docMk/>
            <pc:sldMk cId="2505148259" sldId="2919"/>
            <ac:spMk id="5" creationId="{DF5246E4-3D6D-0242-94CF-7528F0C06271}"/>
          </ac:spMkLst>
        </pc:spChg>
        <pc:spChg chg="add">
          <ac:chgData name="Igor Pavlekovic" userId="9f19c1fe-f196-483c-9e64-9abe3826ddc1" providerId="ADAL" clId="{F33B5F4E-56CE-FA43-A78A-19C46A36AD6A}" dt="2019-05-21T07:15:43.391" v="3775"/>
          <ac:spMkLst>
            <pc:docMk/>
            <pc:sldMk cId="2505148259" sldId="2919"/>
            <ac:spMk id="6" creationId="{A6574377-A6BE-544E-8667-C02D83A55711}"/>
          </ac:spMkLst>
        </pc:spChg>
        <pc:grpChg chg="del">
          <ac:chgData name="Igor Pavlekovic" userId="9f19c1fe-f196-483c-9e64-9abe3826ddc1" providerId="ADAL" clId="{F33B5F4E-56CE-FA43-A78A-19C46A36AD6A}" dt="2019-05-21T07:15:05.881" v="3745" actId="478"/>
          <ac:grpSpMkLst>
            <pc:docMk/>
            <pc:sldMk cId="2505148259" sldId="2919"/>
            <ac:grpSpMk id="2" creationId="{38D9DFB4-F784-3C4A-8E3E-49EC2A33071F}"/>
          </ac:grpSpMkLst>
        </pc:grpChg>
      </pc:sldChg>
      <pc:sldMasterChg chg="delSldLayout">
        <pc:chgData name="Igor Pavlekovic" userId="9f19c1fe-f196-483c-9e64-9abe3826ddc1" providerId="ADAL" clId="{F33B5F4E-56CE-FA43-A78A-19C46A36AD6A}" dt="2019-05-21T07:14:24.552" v="3731" actId="2696"/>
        <pc:sldMasterMkLst>
          <pc:docMk/>
          <pc:sldMasterMk cId="0" sldId="2147483648"/>
        </pc:sldMasterMkLst>
        <pc:sldLayoutChg chg="del">
          <pc:chgData name="Igor Pavlekovic" userId="9f19c1fe-f196-483c-9e64-9abe3826ddc1" providerId="ADAL" clId="{F33B5F4E-56CE-FA43-A78A-19C46A36AD6A}" dt="2019-05-21T07:14:24.552" v="3731" actId="2696"/>
          <pc:sldLayoutMkLst>
            <pc:docMk/>
            <pc:sldMasterMk cId="0" sldId="2147483648"/>
            <pc:sldLayoutMk cId="624402519" sldId="2147484125"/>
          </pc:sldLayoutMkLst>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A8214BD-C6DA-F044-8D8F-5D445958ED1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defTabSz="1828434"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12A04649-DAF7-5F4B-959D-2D135381032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defTabSz="1828434" eaLnBrk="1" fontAlgn="auto" hangingPunct="1">
              <a:spcBef>
                <a:spcPts val="0"/>
              </a:spcBef>
              <a:spcAft>
                <a:spcPts val="0"/>
              </a:spcAft>
              <a:defRPr sz="1200" smtClean="0">
                <a:latin typeface="+mn-lt"/>
              </a:defRPr>
            </a:lvl1pPr>
          </a:lstStyle>
          <a:p>
            <a:pPr>
              <a:defRPr/>
            </a:pPr>
            <a:fld id="{F2EC9E53-4655-7742-8D96-9AD9F4375F43}" type="datetimeFigureOut">
              <a:rPr lang="en-US"/>
              <a:pPr>
                <a:defRPr/>
              </a:pPr>
              <a:t>5/21/19</a:t>
            </a:fld>
            <a:endParaRPr lang="en-US"/>
          </a:p>
        </p:txBody>
      </p:sp>
      <p:sp>
        <p:nvSpPr>
          <p:cNvPr id="4" name="Footer Placeholder 3">
            <a:extLst>
              <a:ext uri="{FF2B5EF4-FFF2-40B4-BE49-F238E27FC236}">
                <a16:creationId xmlns:a16="http://schemas.microsoft.com/office/drawing/2014/main" id="{541D73E4-6AC6-1B43-AA29-58E8731DE94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defTabSz="1828434" eaLnBrk="1" fontAlgn="auto" hangingPunct="1">
              <a:spcBef>
                <a:spcPts val="0"/>
              </a:spcBef>
              <a:spcAft>
                <a:spcPts val="0"/>
              </a:spcAft>
              <a:defRPr sz="1200">
                <a:latin typeface="+mn-lt"/>
              </a:defRPr>
            </a:lvl1pPr>
          </a:lstStyle>
          <a:p>
            <a:pPr>
              <a:defRPr/>
            </a:pPr>
            <a:endParaRPr lang="en-US"/>
          </a:p>
        </p:txBody>
      </p:sp>
      <p:sp>
        <p:nvSpPr>
          <p:cNvPr id="5" name="Slide Number Placeholder 4">
            <a:extLst>
              <a:ext uri="{FF2B5EF4-FFF2-40B4-BE49-F238E27FC236}">
                <a16:creationId xmlns:a16="http://schemas.microsoft.com/office/drawing/2014/main" id="{C9A0FF13-C37D-0444-8D59-B1117B28B43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defTabSz="1828434" eaLnBrk="1" fontAlgn="auto" hangingPunct="1">
              <a:spcBef>
                <a:spcPts val="0"/>
              </a:spcBef>
              <a:spcAft>
                <a:spcPts val="0"/>
              </a:spcAft>
              <a:defRPr sz="1200" smtClean="0">
                <a:latin typeface="+mn-lt"/>
              </a:defRPr>
            </a:lvl1pPr>
          </a:lstStyle>
          <a:p>
            <a:pPr>
              <a:defRPr/>
            </a:pPr>
            <a:fld id="{1C6633C2-6C35-A048-991B-86A89547AB25}"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3411732-9612-1B44-8A0B-24794F1C5731}"/>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defTabSz="1828434" eaLnBrk="1" fontAlgn="auto" hangingPunct="1">
              <a:spcBef>
                <a:spcPts val="0"/>
              </a:spcBef>
              <a:spcAft>
                <a:spcPts val="0"/>
              </a:spcAft>
              <a:defRPr sz="1200" dirty="0">
                <a:latin typeface="Calibri Light"/>
              </a:defRPr>
            </a:lvl1pPr>
          </a:lstStyle>
          <a:p>
            <a:pPr>
              <a:defRPr/>
            </a:pPr>
            <a:endParaRPr lang="en-US"/>
          </a:p>
        </p:txBody>
      </p:sp>
      <p:sp>
        <p:nvSpPr>
          <p:cNvPr id="3" name="Date Placeholder 2">
            <a:extLst>
              <a:ext uri="{FF2B5EF4-FFF2-40B4-BE49-F238E27FC236}">
                <a16:creationId xmlns:a16="http://schemas.microsoft.com/office/drawing/2014/main" id="{1C8C08D8-71F7-6B48-93A3-6509652F8D09}"/>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defTabSz="1828434" eaLnBrk="1" fontAlgn="auto" hangingPunct="1">
              <a:spcBef>
                <a:spcPts val="0"/>
              </a:spcBef>
              <a:spcAft>
                <a:spcPts val="0"/>
              </a:spcAft>
              <a:defRPr sz="1200" smtClean="0">
                <a:latin typeface="Calibri Light"/>
              </a:defRPr>
            </a:lvl1pPr>
          </a:lstStyle>
          <a:p>
            <a:pPr>
              <a:defRPr/>
            </a:pPr>
            <a:fld id="{0856F403-2F37-424A-B3EC-0E137676B013}" type="datetimeFigureOut">
              <a:rPr lang="en-US"/>
              <a:pPr>
                <a:defRPr/>
              </a:pPr>
              <a:t>5/21/19</a:t>
            </a:fld>
            <a:endParaRPr lang="en-US" dirty="0"/>
          </a:p>
        </p:txBody>
      </p:sp>
      <p:sp>
        <p:nvSpPr>
          <p:cNvPr id="4" name="Slide Image Placeholder 3">
            <a:extLst>
              <a:ext uri="{FF2B5EF4-FFF2-40B4-BE49-F238E27FC236}">
                <a16:creationId xmlns:a16="http://schemas.microsoft.com/office/drawing/2014/main" id="{0DCF4411-149E-A84A-9169-3FC344F064CD}"/>
              </a:ext>
            </a:extLst>
          </p:cNvPr>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a:extLst>
              <a:ext uri="{FF2B5EF4-FFF2-40B4-BE49-F238E27FC236}">
                <a16:creationId xmlns:a16="http://schemas.microsoft.com/office/drawing/2014/main" id="{3759AC99-4456-084A-BC4A-E7EC7A788731}"/>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6" name="Footer Placeholder 5">
            <a:extLst>
              <a:ext uri="{FF2B5EF4-FFF2-40B4-BE49-F238E27FC236}">
                <a16:creationId xmlns:a16="http://schemas.microsoft.com/office/drawing/2014/main" id="{6C9C3D2C-F72C-EC4C-B985-273F8D171CD5}"/>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defTabSz="1828434" eaLnBrk="1" fontAlgn="auto" hangingPunct="1">
              <a:spcBef>
                <a:spcPts val="0"/>
              </a:spcBef>
              <a:spcAft>
                <a:spcPts val="0"/>
              </a:spcAft>
              <a:defRPr sz="1200" dirty="0">
                <a:latin typeface="Calibri Light"/>
              </a:defRPr>
            </a:lvl1pPr>
          </a:lstStyle>
          <a:p>
            <a:pPr>
              <a:defRPr/>
            </a:pPr>
            <a:endParaRPr lang="en-US"/>
          </a:p>
        </p:txBody>
      </p:sp>
      <p:sp>
        <p:nvSpPr>
          <p:cNvPr id="7" name="Slide Number Placeholder 6">
            <a:extLst>
              <a:ext uri="{FF2B5EF4-FFF2-40B4-BE49-F238E27FC236}">
                <a16:creationId xmlns:a16="http://schemas.microsoft.com/office/drawing/2014/main" id="{5DE721AB-FED3-8849-8721-565276A93180}"/>
              </a:ext>
            </a:extLst>
          </p:cNvPr>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defTabSz="1828434" eaLnBrk="1" fontAlgn="auto" hangingPunct="1">
              <a:spcBef>
                <a:spcPts val="0"/>
              </a:spcBef>
              <a:spcAft>
                <a:spcPts val="0"/>
              </a:spcAft>
              <a:defRPr sz="1200" smtClean="0">
                <a:latin typeface="Calibri Light"/>
              </a:defRPr>
            </a:lvl1pPr>
          </a:lstStyle>
          <a:p>
            <a:pPr>
              <a:defRPr/>
            </a:pPr>
            <a:fld id="{B862C031-9D50-A648-A70B-F2B13EF2CC36}" type="slidenum">
              <a:rPr lang="en-US"/>
              <a:pPr>
                <a:defRPr/>
              </a:pPr>
              <a:t>‹#›</a:t>
            </a:fld>
            <a:endParaRPr lang="en-US" dirty="0"/>
          </a:p>
        </p:txBody>
      </p:sp>
    </p:spTree>
  </p:cSld>
  <p:clrMap bg1="lt1" tx1="dk1" bg2="lt2" tx2="dk2" accent1="accent1" accent2="accent2" accent3="accent3" accent4="accent4" accent5="accent5" accent6="accent6" hlink="hlink" folHlink="folHlink"/>
  <p:notesStyle>
    <a:lvl1pPr algn="l" defTabSz="912813" rtl="0" fontAlgn="base">
      <a:spcBef>
        <a:spcPct val="30000"/>
      </a:spcBef>
      <a:spcAft>
        <a:spcPct val="0"/>
      </a:spcAft>
      <a:defRPr sz="2400" kern="1200">
        <a:solidFill>
          <a:schemeClr val="tx1"/>
        </a:solidFill>
        <a:latin typeface="Calibri Light"/>
        <a:ea typeface="+mn-ea"/>
        <a:cs typeface="+mn-cs"/>
      </a:defRPr>
    </a:lvl1pPr>
    <a:lvl2pPr marL="912813" algn="l" defTabSz="912813" rtl="0" fontAlgn="base">
      <a:spcBef>
        <a:spcPct val="30000"/>
      </a:spcBef>
      <a:spcAft>
        <a:spcPct val="0"/>
      </a:spcAft>
      <a:defRPr sz="2400" kern="1200">
        <a:solidFill>
          <a:schemeClr val="tx1"/>
        </a:solidFill>
        <a:latin typeface="Calibri Light"/>
        <a:ea typeface="+mn-ea"/>
        <a:cs typeface="+mn-cs"/>
      </a:defRPr>
    </a:lvl2pPr>
    <a:lvl3pPr marL="1827213" algn="l" defTabSz="912813" rtl="0" fontAlgn="base">
      <a:spcBef>
        <a:spcPct val="30000"/>
      </a:spcBef>
      <a:spcAft>
        <a:spcPct val="0"/>
      </a:spcAft>
      <a:defRPr sz="2400" kern="1200">
        <a:solidFill>
          <a:schemeClr val="tx1"/>
        </a:solidFill>
        <a:latin typeface="Calibri Light"/>
        <a:ea typeface="+mn-ea"/>
        <a:cs typeface="+mn-cs"/>
      </a:defRPr>
    </a:lvl3pPr>
    <a:lvl4pPr marL="2741613" algn="l" defTabSz="912813" rtl="0" fontAlgn="base">
      <a:spcBef>
        <a:spcPct val="30000"/>
      </a:spcBef>
      <a:spcAft>
        <a:spcPct val="0"/>
      </a:spcAft>
      <a:defRPr sz="2400" kern="1200">
        <a:solidFill>
          <a:schemeClr val="tx1"/>
        </a:solidFill>
        <a:latin typeface="Calibri Light"/>
        <a:ea typeface="+mn-ea"/>
        <a:cs typeface="+mn-cs"/>
      </a:defRPr>
    </a:lvl4pPr>
    <a:lvl5pPr marL="3656013" algn="l" defTabSz="912813" rtl="0" fontAlgn="base">
      <a:spcBef>
        <a:spcPct val="30000"/>
      </a:spcBef>
      <a:spcAft>
        <a:spcPct val="0"/>
      </a:spcAft>
      <a:defRPr sz="2400" kern="1200">
        <a:solidFill>
          <a:schemeClr val="tx1"/>
        </a:solidFill>
        <a:latin typeface="Calibri Light"/>
        <a:ea typeface="+mn-ea"/>
        <a:cs typeface="+mn-cs"/>
      </a:defRPr>
    </a:lvl5pPr>
    <a:lvl6pPr marL="4571086" algn="l" defTabSz="914217" rtl="0" eaLnBrk="1" latinLnBrk="0" hangingPunct="1">
      <a:defRPr sz="2400" kern="1200">
        <a:solidFill>
          <a:schemeClr val="tx1"/>
        </a:solidFill>
        <a:latin typeface="+mn-lt"/>
        <a:ea typeface="+mn-ea"/>
        <a:cs typeface="+mn-cs"/>
      </a:defRPr>
    </a:lvl6pPr>
    <a:lvl7pPr marL="5485303" algn="l" defTabSz="914217" rtl="0" eaLnBrk="1" latinLnBrk="0" hangingPunct="1">
      <a:defRPr sz="2400" kern="1200">
        <a:solidFill>
          <a:schemeClr val="tx1"/>
        </a:solidFill>
        <a:latin typeface="+mn-lt"/>
        <a:ea typeface="+mn-ea"/>
        <a:cs typeface="+mn-cs"/>
      </a:defRPr>
    </a:lvl7pPr>
    <a:lvl8pPr marL="6399520" algn="l" defTabSz="914217" rtl="0" eaLnBrk="1" latinLnBrk="0" hangingPunct="1">
      <a:defRPr sz="2400" kern="1200">
        <a:solidFill>
          <a:schemeClr val="tx1"/>
        </a:solidFill>
        <a:latin typeface="+mn-lt"/>
        <a:ea typeface="+mn-ea"/>
        <a:cs typeface="+mn-cs"/>
      </a:defRPr>
    </a:lvl8pPr>
    <a:lvl9pPr marL="7313737" algn="l" defTabSz="914217" rtl="0" eaLnBrk="1" latinLnBrk="0" hangingPunct="1">
      <a:defRPr sz="2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Slide Image Placeholder 1">
            <a:extLst>
              <a:ext uri="{FF2B5EF4-FFF2-40B4-BE49-F238E27FC236}">
                <a16:creationId xmlns:a16="http://schemas.microsoft.com/office/drawing/2014/main" id="{A054303A-55D0-D247-85B2-CAEBD8BA43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4" name="Notes Placeholder 2">
            <a:extLst>
              <a:ext uri="{FF2B5EF4-FFF2-40B4-BE49-F238E27FC236}">
                <a16:creationId xmlns:a16="http://schemas.microsoft.com/office/drawing/2014/main" id="{3397A6A0-B79A-2C4A-965C-A655C4F580D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r-Latn-RS" altLang="sr-Latn-RS">
              <a:latin typeface="Calibri Light" panose="020F0302020204030204" pitchFamily="34" charset="0"/>
            </a:endParaRPr>
          </a:p>
        </p:txBody>
      </p:sp>
      <p:sp>
        <p:nvSpPr>
          <p:cNvPr id="115715" name="Slide Number Placeholder 3">
            <a:extLst>
              <a:ext uri="{FF2B5EF4-FFF2-40B4-BE49-F238E27FC236}">
                <a16:creationId xmlns:a16="http://schemas.microsoft.com/office/drawing/2014/main" id="{12181594-059E-4447-8171-BF8542203B6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1827213" fontAlgn="base">
              <a:spcBef>
                <a:spcPct val="0"/>
              </a:spcBef>
              <a:spcAft>
                <a:spcPct val="0"/>
              </a:spcAft>
            </a:pPr>
            <a:fld id="{F82EFFA1-757B-564D-9CB9-386A897480F5}" type="slidenum">
              <a:rPr lang="en-US" altLang="sr-Latn-RS" sz="1200">
                <a:latin typeface="Calibri Light" panose="020F0302020204030204" pitchFamily="34" charset="0"/>
              </a:rPr>
              <a:pPr defTabSz="1827213" fontAlgn="base">
                <a:spcBef>
                  <a:spcPct val="0"/>
                </a:spcBef>
                <a:spcAft>
                  <a:spcPct val="0"/>
                </a:spcAft>
              </a:pPr>
              <a:t>3</a:t>
            </a:fld>
            <a:endParaRPr lang="en-US" altLang="sr-Latn-RS" sz="1200">
              <a:latin typeface="Calibri Light" panose="020F03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Slide Image Placeholder 1">
            <a:extLst>
              <a:ext uri="{FF2B5EF4-FFF2-40B4-BE49-F238E27FC236}">
                <a16:creationId xmlns:a16="http://schemas.microsoft.com/office/drawing/2014/main" id="{A054303A-55D0-D247-85B2-CAEBD8BA43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4" name="Notes Placeholder 2">
            <a:extLst>
              <a:ext uri="{FF2B5EF4-FFF2-40B4-BE49-F238E27FC236}">
                <a16:creationId xmlns:a16="http://schemas.microsoft.com/office/drawing/2014/main" id="{3397A6A0-B79A-2C4A-965C-A655C4F580D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r-Latn-RS" altLang="sr-Latn-RS">
              <a:latin typeface="Calibri Light" panose="020F0302020204030204" pitchFamily="34" charset="0"/>
            </a:endParaRPr>
          </a:p>
        </p:txBody>
      </p:sp>
      <p:sp>
        <p:nvSpPr>
          <p:cNvPr id="115715" name="Slide Number Placeholder 3">
            <a:extLst>
              <a:ext uri="{FF2B5EF4-FFF2-40B4-BE49-F238E27FC236}">
                <a16:creationId xmlns:a16="http://schemas.microsoft.com/office/drawing/2014/main" id="{12181594-059E-4447-8171-BF8542203B6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1827213" fontAlgn="base">
              <a:spcBef>
                <a:spcPct val="0"/>
              </a:spcBef>
              <a:spcAft>
                <a:spcPct val="0"/>
              </a:spcAft>
            </a:pPr>
            <a:fld id="{F82EFFA1-757B-564D-9CB9-386A897480F5}" type="slidenum">
              <a:rPr lang="en-US" altLang="sr-Latn-RS" sz="1200">
                <a:latin typeface="Calibri Light" panose="020F0302020204030204" pitchFamily="34" charset="0"/>
              </a:rPr>
              <a:pPr defTabSz="1827213" fontAlgn="base">
                <a:spcBef>
                  <a:spcPct val="0"/>
                </a:spcBef>
                <a:spcAft>
                  <a:spcPct val="0"/>
                </a:spcAft>
              </a:pPr>
              <a:t>5</a:t>
            </a:fld>
            <a:endParaRPr lang="en-US" altLang="sr-Latn-RS" sz="1200">
              <a:latin typeface="Calibri Light" panose="020F0302020204030204" pitchFamily="34" charset="0"/>
            </a:endParaRPr>
          </a:p>
        </p:txBody>
      </p:sp>
    </p:spTree>
    <p:extLst>
      <p:ext uri="{BB962C8B-B14F-4D97-AF65-F5344CB8AC3E}">
        <p14:creationId xmlns:p14="http://schemas.microsoft.com/office/powerpoint/2010/main" val="10189792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Slide Image Placeholder 1">
            <a:extLst>
              <a:ext uri="{FF2B5EF4-FFF2-40B4-BE49-F238E27FC236}">
                <a16:creationId xmlns:a16="http://schemas.microsoft.com/office/drawing/2014/main" id="{A054303A-55D0-D247-85B2-CAEBD8BA43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4" name="Notes Placeholder 2">
            <a:extLst>
              <a:ext uri="{FF2B5EF4-FFF2-40B4-BE49-F238E27FC236}">
                <a16:creationId xmlns:a16="http://schemas.microsoft.com/office/drawing/2014/main" id="{3397A6A0-B79A-2C4A-965C-A655C4F580D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r-Latn-RS" altLang="sr-Latn-RS">
              <a:latin typeface="Calibri Light" panose="020F0302020204030204" pitchFamily="34" charset="0"/>
            </a:endParaRPr>
          </a:p>
        </p:txBody>
      </p:sp>
      <p:sp>
        <p:nvSpPr>
          <p:cNvPr id="115715" name="Slide Number Placeholder 3">
            <a:extLst>
              <a:ext uri="{FF2B5EF4-FFF2-40B4-BE49-F238E27FC236}">
                <a16:creationId xmlns:a16="http://schemas.microsoft.com/office/drawing/2014/main" id="{12181594-059E-4447-8171-BF8542203B6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1827213" fontAlgn="base">
              <a:spcBef>
                <a:spcPct val="0"/>
              </a:spcBef>
              <a:spcAft>
                <a:spcPct val="0"/>
              </a:spcAft>
            </a:pPr>
            <a:fld id="{F82EFFA1-757B-564D-9CB9-386A897480F5}" type="slidenum">
              <a:rPr lang="en-US" altLang="sr-Latn-RS" sz="1200">
                <a:latin typeface="Calibri Light" panose="020F0302020204030204" pitchFamily="34" charset="0"/>
              </a:rPr>
              <a:pPr defTabSz="1827213" fontAlgn="base">
                <a:spcBef>
                  <a:spcPct val="0"/>
                </a:spcBef>
                <a:spcAft>
                  <a:spcPct val="0"/>
                </a:spcAft>
              </a:pPr>
              <a:t>9</a:t>
            </a:fld>
            <a:endParaRPr lang="en-US" altLang="sr-Latn-RS" sz="1200">
              <a:latin typeface="Calibri Light" panose="020F0302020204030204" pitchFamily="34" charset="0"/>
            </a:endParaRPr>
          </a:p>
        </p:txBody>
      </p:sp>
    </p:spTree>
    <p:extLst>
      <p:ext uri="{BB962C8B-B14F-4D97-AF65-F5344CB8AC3E}">
        <p14:creationId xmlns:p14="http://schemas.microsoft.com/office/powerpoint/2010/main" val="30248168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Slide Image Placeholder 1">
            <a:extLst>
              <a:ext uri="{FF2B5EF4-FFF2-40B4-BE49-F238E27FC236}">
                <a16:creationId xmlns:a16="http://schemas.microsoft.com/office/drawing/2014/main" id="{A054303A-55D0-D247-85B2-CAEBD8BA43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4" name="Notes Placeholder 2">
            <a:extLst>
              <a:ext uri="{FF2B5EF4-FFF2-40B4-BE49-F238E27FC236}">
                <a16:creationId xmlns:a16="http://schemas.microsoft.com/office/drawing/2014/main" id="{3397A6A0-B79A-2C4A-965C-A655C4F580D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r-Latn-RS" altLang="sr-Latn-RS">
              <a:latin typeface="Calibri Light" panose="020F0302020204030204" pitchFamily="34" charset="0"/>
            </a:endParaRPr>
          </a:p>
        </p:txBody>
      </p:sp>
      <p:sp>
        <p:nvSpPr>
          <p:cNvPr id="115715" name="Slide Number Placeholder 3">
            <a:extLst>
              <a:ext uri="{FF2B5EF4-FFF2-40B4-BE49-F238E27FC236}">
                <a16:creationId xmlns:a16="http://schemas.microsoft.com/office/drawing/2014/main" id="{12181594-059E-4447-8171-BF8542203B6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1827213" fontAlgn="base">
              <a:spcBef>
                <a:spcPct val="0"/>
              </a:spcBef>
              <a:spcAft>
                <a:spcPct val="0"/>
              </a:spcAft>
            </a:pPr>
            <a:fld id="{F82EFFA1-757B-564D-9CB9-386A897480F5}" type="slidenum">
              <a:rPr lang="en-US" altLang="sr-Latn-RS" sz="1200">
                <a:latin typeface="Calibri Light" panose="020F0302020204030204" pitchFamily="34" charset="0"/>
              </a:rPr>
              <a:pPr defTabSz="1827213" fontAlgn="base">
                <a:spcBef>
                  <a:spcPct val="0"/>
                </a:spcBef>
                <a:spcAft>
                  <a:spcPct val="0"/>
                </a:spcAft>
              </a:pPr>
              <a:t>13</a:t>
            </a:fld>
            <a:endParaRPr lang="en-US" altLang="sr-Latn-RS" sz="1200">
              <a:latin typeface="Calibri Light" panose="020F0302020204030204" pitchFamily="34" charset="0"/>
            </a:endParaRPr>
          </a:p>
        </p:txBody>
      </p:sp>
    </p:spTree>
    <p:extLst>
      <p:ext uri="{BB962C8B-B14F-4D97-AF65-F5344CB8AC3E}">
        <p14:creationId xmlns:p14="http://schemas.microsoft.com/office/powerpoint/2010/main" val="22254134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300313626"/>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Placeholder-Imag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C6A4F80-F8BC-744B-A0E8-77CF40A5CA7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093"/>
            <a:ext cx="24377650" cy="13705813"/>
          </a:xfrm>
          <a:prstGeom prst="rect">
            <a:avLst/>
          </a:prstGeom>
        </p:spPr>
      </p:pic>
    </p:spTree>
    <p:extLst>
      <p:ext uri="{BB962C8B-B14F-4D97-AF65-F5344CB8AC3E}">
        <p14:creationId xmlns:p14="http://schemas.microsoft.com/office/powerpoint/2010/main" val="1235253696"/>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Placeholder-Imag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12188824" y="0"/>
            <a:ext cx="1218882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893671617"/>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1"/>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422358843"/>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1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67269514"/>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2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269676260"/>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3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796733471"/>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4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0"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476180737"/>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5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12188825"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711828239"/>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6_Placeholder-Image">
    <p:spTree>
      <p:nvGrpSpPr>
        <p:cNvPr id="1" name=""/>
        <p:cNvGrpSpPr/>
        <p:nvPr/>
      </p:nvGrpSpPr>
      <p:grpSpPr>
        <a:xfrm>
          <a:off x="0" y="0"/>
          <a:ext cx="0" cy="0"/>
          <a:chOff x="0" y="0"/>
          <a:chExt cx="0" cy="0"/>
        </a:xfrm>
      </p:grpSpPr>
      <p:sp>
        <p:nvSpPr>
          <p:cNvPr id="4" name="Picture Placeholder 2"/>
          <p:cNvSpPr>
            <a:spLocks noGrp="1"/>
          </p:cNvSpPr>
          <p:nvPr>
            <p:ph type="pic" sz="quarter" idx="10"/>
          </p:nvPr>
        </p:nvSpPr>
        <p:spPr>
          <a:xfrm>
            <a:off x="0" y="0"/>
            <a:ext cx="8940802"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4173889657"/>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7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6115989" y="0"/>
            <a:ext cx="6020412" cy="417622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1" y="4281977"/>
            <a:ext cx="6020411" cy="417622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12"/>
          </p:nvPr>
        </p:nvSpPr>
        <p:spPr>
          <a:xfrm>
            <a:off x="18352602" y="0"/>
            <a:ext cx="6025048" cy="417622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3"/>
          </p:nvPr>
        </p:nvSpPr>
        <p:spPr>
          <a:xfrm>
            <a:off x="12231978" y="4318161"/>
            <a:ext cx="6020412" cy="414003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570235961"/>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8_Placeholder-Image">
    <p:spTree>
      <p:nvGrpSpPr>
        <p:cNvPr id="1" name=""/>
        <p:cNvGrpSpPr/>
        <p:nvPr/>
      </p:nvGrpSpPr>
      <p:grpSpPr>
        <a:xfrm>
          <a:off x="0" y="0"/>
          <a:ext cx="0" cy="0"/>
          <a:chOff x="0" y="0"/>
          <a:chExt cx="0" cy="0"/>
        </a:xfrm>
      </p:grpSpPr>
      <p:sp>
        <p:nvSpPr>
          <p:cNvPr id="23" name="Picture Placeholder 2"/>
          <p:cNvSpPr>
            <a:spLocks noGrp="1"/>
          </p:cNvSpPr>
          <p:nvPr>
            <p:ph type="pic" sz="quarter" idx="17"/>
          </p:nvPr>
        </p:nvSpPr>
        <p:spPr>
          <a:xfrm>
            <a:off x="0" y="0"/>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4" name="Picture Placeholder 2"/>
          <p:cNvSpPr>
            <a:spLocks noGrp="1"/>
          </p:cNvSpPr>
          <p:nvPr>
            <p:ph type="pic" sz="quarter" idx="18"/>
          </p:nvPr>
        </p:nvSpPr>
        <p:spPr>
          <a:xfrm>
            <a:off x="6092032" y="0"/>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5" name="Picture Placeholder 2"/>
          <p:cNvSpPr>
            <a:spLocks noGrp="1"/>
          </p:cNvSpPr>
          <p:nvPr>
            <p:ph type="pic" sz="quarter" idx="19"/>
          </p:nvPr>
        </p:nvSpPr>
        <p:spPr>
          <a:xfrm>
            <a:off x="12183732" y="0"/>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6" name="Picture Placeholder 2"/>
          <p:cNvSpPr>
            <a:spLocks noGrp="1"/>
          </p:cNvSpPr>
          <p:nvPr>
            <p:ph type="pic" sz="quarter" idx="20"/>
          </p:nvPr>
        </p:nvSpPr>
        <p:spPr>
          <a:xfrm>
            <a:off x="18275764" y="0"/>
            <a:ext cx="610188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7" name="Picture Placeholder 2"/>
          <p:cNvSpPr>
            <a:spLocks noGrp="1"/>
          </p:cNvSpPr>
          <p:nvPr>
            <p:ph type="pic" sz="quarter" idx="10"/>
          </p:nvPr>
        </p:nvSpPr>
        <p:spPr>
          <a:xfrm>
            <a:off x="0" y="9138966"/>
            <a:ext cx="6101554"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8" name="Picture Placeholder 2"/>
          <p:cNvSpPr>
            <a:spLocks noGrp="1"/>
          </p:cNvSpPr>
          <p:nvPr>
            <p:ph type="pic" sz="quarter" idx="14"/>
          </p:nvPr>
        </p:nvSpPr>
        <p:spPr>
          <a:xfrm>
            <a:off x="6101720" y="9138966"/>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9" name="Picture Placeholder 2"/>
          <p:cNvSpPr>
            <a:spLocks noGrp="1"/>
          </p:cNvSpPr>
          <p:nvPr>
            <p:ph type="pic" sz="quarter" idx="15"/>
          </p:nvPr>
        </p:nvSpPr>
        <p:spPr>
          <a:xfrm>
            <a:off x="12193420" y="9138966"/>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0" name="Picture Placeholder 2"/>
          <p:cNvSpPr>
            <a:spLocks noGrp="1"/>
          </p:cNvSpPr>
          <p:nvPr>
            <p:ph type="pic" sz="quarter" idx="16"/>
          </p:nvPr>
        </p:nvSpPr>
        <p:spPr>
          <a:xfrm>
            <a:off x="18285452" y="9138966"/>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4163231875"/>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9_Placeholder-Image">
    <p:spTree>
      <p:nvGrpSpPr>
        <p:cNvPr id="1" name=""/>
        <p:cNvGrpSpPr/>
        <p:nvPr/>
      </p:nvGrpSpPr>
      <p:grpSpPr>
        <a:xfrm>
          <a:off x="0" y="0"/>
          <a:ext cx="0" cy="0"/>
          <a:chOff x="0" y="0"/>
          <a:chExt cx="0" cy="0"/>
        </a:xfrm>
      </p:grpSpPr>
      <p:sp>
        <p:nvSpPr>
          <p:cNvPr id="12" name="Picture Placeholder 2"/>
          <p:cNvSpPr>
            <a:spLocks noGrp="1"/>
          </p:cNvSpPr>
          <p:nvPr>
            <p:ph type="pic" sz="quarter" idx="17"/>
          </p:nvPr>
        </p:nvSpPr>
        <p:spPr>
          <a:xfrm>
            <a:off x="0" y="0"/>
            <a:ext cx="12188824"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962498763"/>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Placeholder-Image">
    <p:spTree>
      <p:nvGrpSpPr>
        <p:cNvPr id="1" name=""/>
        <p:cNvGrpSpPr/>
        <p:nvPr/>
      </p:nvGrpSpPr>
      <p:grpSpPr>
        <a:xfrm>
          <a:off x="0" y="0"/>
          <a:ext cx="0" cy="0"/>
          <a:chOff x="0" y="0"/>
          <a:chExt cx="0" cy="0"/>
        </a:xfrm>
      </p:grpSpPr>
      <p:sp>
        <p:nvSpPr>
          <p:cNvPr id="9" name="Picture Placeholder 2"/>
          <p:cNvSpPr>
            <a:spLocks noGrp="1"/>
          </p:cNvSpPr>
          <p:nvPr>
            <p:ph type="pic" sz="quarter" idx="10"/>
          </p:nvPr>
        </p:nvSpPr>
        <p:spPr>
          <a:xfrm>
            <a:off x="1" y="1"/>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11"/>
          </p:nvPr>
        </p:nvSpPr>
        <p:spPr>
          <a:xfrm>
            <a:off x="8125882" y="6858000"/>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12"/>
          </p:nvPr>
        </p:nvSpPr>
        <p:spPr>
          <a:xfrm>
            <a:off x="16251768" y="0"/>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379513940"/>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40_Placeholder-Image">
    <p:spTree>
      <p:nvGrpSpPr>
        <p:cNvPr id="1" name=""/>
        <p:cNvGrpSpPr/>
        <p:nvPr/>
      </p:nvGrpSpPr>
      <p:grpSpPr>
        <a:xfrm>
          <a:off x="0" y="0"/>
          <a:ext cx="0" cy="0"/>
          <a:chOff x="0" y="0"/>
          <a:chExt cx="0" cy="0"/>
        </a:xfrm>
      </p:grpSpPr>
      <p:sp>
        <p:nvSpPr>
          <p:cNvPr id="8" name="Picture Placeholder 2"/>
          <p:cNvSpPr>
            <a:spLocks noGrp="1"/>
          </p:cNvSpPr>
          <p:nvPr>
            <p:ph type="pic" sz="quarter" idx="10"/>
          </p:nvPr>
        </p:nvSpPr>
        <p:spPr>
          <a:xfrm>
            <a:off x="1" y="1"/>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1"/>
          </p:nvPr>
        </p:nvSpPr>
        <p:spPr>
          <a:xfrm>
            <a:off x="8125882" y="0"/>
            <a:ext cx="8125882" cy="6858000"/>
          </a:xfrm>
          <a:solidFill>
            <a:schemeClr val="bg1">
              <a:lumMod val="95000"/>
            </a:schemeClr>
          </a:solidFill>
        </p:spPr>
        <p:txBody>
          <a:bodyPr rtlCol="0">
            <a:normAutofit/>
          </a:bodyPr>
          <a:lstStyle>
            <a:lvl1pPr>
              <a:defRPr sz="2800"/>
            </a:lvl1pPr>
          </a:lstStyle>
          <a:p>
            <a:pPr lvl="0"/>
            <a:r>
              <a:rPr lang="en-US" noProof="0"/>
              <a:t>Click icon to add picture</a:t>
            </a:r>
            <a:endParaRPr lang="en-US" noProof="0" dirty="0"/>
          </a:p>
        </p:txBody>
      </p:sp>
      <p:sp>
        <p:nvSpPr>
          <p:cNvPr id="13" name="Picture Placeholder 2"/>
          <p:cNvSpPr>
            <a:spLocks noGrp="1"/>
          </p:cNvSpPr>
          <p:nvPr>
            <p:ph type="pic" sz="quarter" idx="12"/>
          </p:nvPr>
        </p:nvSpPr>
        <p:spPr>
          <a:xfrm>
            <a:off x="16251768" y="0"/>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587026009"/>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1_Placeholder-Image">
    <p:spTree>
      <p:nvGrpSpPr>
        <p:cNvPr id="1" name=""/>
        <p:cNvGrpSpPr/>
        <p:nvPr/>
      </p:nvGrpSpPr>
      <p:grpSpPr>
        <a:xfrm>
          <a:off x="0" y="0"/>
          <a:ext cx="0" cy="0"/>
          <a:chOff x="0" y="0"/>
          <a:chExt cx="0" cy="0"/>
        </a:xfrm>
      </p:grpSpPr>
      <p:sp>
        <p:nvSpPr>
          <p:cNvPr id="8" name="Picture Placeholder 2"/>
          <p:cNvSpPr>
            <a:spLocks noGrp="1"/>
          </p:cNvSpPr>
          <p:nvPr>
            <p:ph type="pic" sz="quarter" idx="10"/>
          </p:nvPr>
        </p:nvSpPr>
        <p:spPr>
          <a:xfrm>
            <a:off x="2525425" y="4090497"/>
            <a:ext cx="6070498" cy="5122984"/>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1"/>
          </p:nvPr>
        </p:nvSpPr>
        <p:spPr>
          <a:xfrm>
            <a:off x="9290373" y="4090497"/>
            <a:ext cx="6070499" cy="5122984"/>
          </a:xfrm>
          <a:solidFill>
            <a:schemeClr val="bg1">
              <a:lumMod val="95000"/>
            </a:schemeClr>
          </a:solidFill>
        </p:spPr>
        <p:txBody>
          <a:bodyPr rtlCol="0">
            <a:normAutofit/>
          </a:bodyPr>
          <a:lstStyle>
            <a:lvl1pPr>
              <a:defRPr sz="2800"/>
            </a:lvl1pPr>
          </a:lstStyle>
          <a:p>
            <a:pPr lvl="0"/>
            <a:r>
              <a:rPr lang="en-US" noProof="0"/>
              <a:t>Click icon to add picture</a:t>
            </a:r>
            <a:endParaRPr lang="en-US" noProof="0" dirty="0"/>
          </a:p>
        </p:txBody>
      </p:sp>
      <p:sp>
        <p:nvSpPr>
          <p:cNvPr id="13" name="Picture Placeholder 2"/>
          <p:cNvSpPr>
            <a:spLocks noGrp="1"/>
          </p:cNvSpPr>
          <p:nvPr>
            <p:ph type="pic" sz="quarter" idx="12"/>
          </p:nvPr>
        </p:nvSpPr>
        <p:spPr>
          <a:xfrm>
            <a:off x="16055324" y="4090497"/>
            <a:ext cx="6070498" cy="5122983"/>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520142732"/>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2_Placeholder-Image">
    <p:spTree>
      <p:nvGrpSpPr>
        <p:cNvPr id="1" name=""/>
        <p:cNvGrpSpPr/>
        <p:nvPr/>
      </p:nvGrpSpPr>
      <p:grpSpPr>
        <a:xfrm>
          <a:off x="0" y="0"/>
          <a:ext cx="0" cy="0"/>
          <a:chOff x="0" y="0"/>
          <a:chExt cx="0" cy="0"/>
        </a:xfrm>
      </p:grpSpPr>
      <p:sp>
        <p:nvSpPr>
          <p:cNvPr id="9" name="Picture Placeholder 2"/>
          <p:cNvSpPr>
            <a:spLocks noGrp="1"/>
          </p:cNvSpPr>
          <p:nvPr>
            <p:ph type="pic" sz="quarter" idx="10"/>
          </p:nvPr>
        </p:nvSpPr>
        <p:spPr>
          <a:xfrm>
            <a:off x="1703190" y="4031881"/>
            <a:ext cx="7001188" cy="5122984"/>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11"/>
          </p:nvPr>
        </p:nvSpPr>
        <p:spPr>
          <a:xfrm>
            <a:off x="8704378" y="4031881"/>
            <a:ext cx="7001187" cy="5122984"/>
          </a:xfrm>
          <a:solidFill>
            <a:schemeClr val="bg1">
              <a:lumMod val="95000"/>
            </a:schemeClr>
          </a:solidFill>
        </p:spPr>
        <p:txBody>
          <a:bodyPr rtlCol="0">
            <a:normAutofit/>
          </a:bodyPr>
          <a:lstStyle>
            <a:lvl1pPr>
              <a:defRPr sz="2800"/>
            </a:lvl1pPr>
          </a:lstStyle>
          <a:p>
            <a:pPr lvl="0"/>
            <a:r>
              <a:rPr lang="en-US" noProof="0"/>
              <a:t>Click icon to add picture</a:t>
            </a:r>
            <a:endParaRPr lang="en-US" noProof="0" dirty="0"/>
          </a:p>
        </p:txBody>
      </p:sp>
      <p:sp>
        <p:nvSpPr>
          <p:cNvPr id="11" name="Picture Placeholder 2"/>
          <p:cNvSpPr>
            <a:spLocks noGrp="1"/>
          </p:cNvSpPr>
          <p:nvPr>
            <p:ph type="pic" sz="quarter" idx="12"/>
          </p:nvPr>
        </p:nvSpPr>
        <p:spPr>
          <a:xfrm>
            <a:off x="15705565" y="4031881"/>
            <a:ext cx="7001188" cy="5122985"/>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264423590"/>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0_Placeholder-Image">
    <p:spTree>
      <p:nvGrpSpPr>
        <p:cNvPr id="1" name=""/>
        <p:cNvGrpSpPr/>
        <p:nvPr/>
      </p:nvGrpSpPr>
      <p:grpSpPr>
        <a:xfrm>
          <a:off x="0" y="0"/>
          <a:ext cx="0" cy="0"/>
          <a:chOff x="0" y="0"/>
          <a:chExt cx="0" cy="0"/>
        </a:xfrm>
      </p:grpSpPr>
      <p:sp>
        <p:nvSpPr>
          <p:cNvPr id="9" name="Picture Placeholder 2"/>
          <p:cNvSpPr>
            <a:spLocks noGrp="1"/>
          </p:cNvSpPr>
          <p:nvPr>
            <p:ph type="pic" sz="quarter" idx="10"/>
          </p:nvPr>
        </p:nvSpPr>
        <p:spPr>
          <a:xfrm>
            <a:off x="1" y="7342908"/>
            <a:ext cx="8125882" cy="6373091"/>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8" name="Picture Placeholder 2"/>
          <p:cNvSpPr>
            <a:spLocks noGrp="1"/>
          </p:cNvSpPr>
          <p:nvPr>
            <p:ph type="pic" sz="quarter" idx="11"/>
          </p:nvPr>
        </p:nvSpPr>
        <p:spPr>
          <a:xfrm>
            <a:off x="16251768" y="7342908"/>
            <a:ext cx="8125882" cy="6373091"/>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485239348"/>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4_Placeholder-Image">
    <p:spTree>
      <p:nvGrpSpPr>
        <p:cNvPr id="1" name=""/>
        <p:cNvGrpSpPr/>
        <p:nvPr/>
      </p:nvGrpSpPr>
      <p:grpSpPr>
        <a:xfrm>
          <a:off x="0" y="0"/>
          <a:ext cx="0" cy="0"/>
          <a:chOff x="0" y="0"/>
          <a:chExt cx="0" cy="0"/>
        </a:xfrm>
      </p:grpSpPr>
      <p:sp>
        <p:nvSpPr>
          <p:cNvPr id="10" name="Picture Placeholder 2"/>
          <p:cNvSpPr>
            <a:spLocks noGrp="1"/>
          </p:cNvSpPr>
          <p:nvPr>
            <p:ph type="pic" sz="quarter" idx="11"/>
          </p:nvPr>
        </p:nvSpPr>
        <p:spPr>
          <a:xfrm>
            <a:off x="8125882" y="6858000"/>
            <a:ext cx="16251768"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0"/>
          </p:nvPr>
        </p:nvSpPr>
        <p:spPr>
          <a:xfrm>
            <a:off x="1" y="1"/>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675603540"/>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5_Placeholder-Image">
    <p:spTree>
      <p:nvGrpSpPr>
        <p:cNvPr id="1" name=""/>
        <p:cNvGrpSpPr/>
        <p:nvPr/>
      </p:nvGrpSpPr>
      <p:grpSpPr>
        <a:xfrm>
          <a:off x="0" y="0"/>
          <a:ext cx="0" cy="0"/>
          <a:chOff x="0" y="0"/>
          <a:chExt cx="0" cy="0"/>
        </a:xfrm>
      </p:grpSpPr>
      <p:sp>
        <p:nvSpPr>
          <p:cNvPr id="12" name="Picture Placeholder 2"/>
          <p:cNvSpPr>
            <a:spLocks noGrp="1"/>
          </p:cNvSpPr>
          <p:nvPr>
            <p:ph type="pic" sz="quarter" idx="10"/>
          </p:nvPr>
        </p:nvSpPr>
        <p:spPr>
          <a:xfrm>
            <a:off x="1" y="0"/>
            <a:ext cx="12188824"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36166609"/>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6_Placeholder-Image">
    <p:spTree>
      <p:nvGrpSpPr>
        <p:cNvPr id="1" name=""/>
        <p:cNvGrpSpPr/>
        <p:nvPr/>
      </p:nvGrpSpPr>
      <p:grpSpPr>
        <a:xfrm>
          <a:off x="0" y="0"/>
          <a:ext cx="0" cy="0"/>
          <a:chOff x="0" y="0"/>
          <a:chExt cx="0" cy="0"/>
        </a:xfrm>
      </p:grpSpPr>
      <p:sp>
        <p:nvSpPr>
          <p:cNvPr id="10" name="Picture Placeholder 2"/>
          <p:cNvSpPr>
            <a:spLocks noGrp="1"/>
          </p:cNvSpPr>
          <p:nvPr>
            <p:ph type="pic" sz="quarter" idx="10"/>
          </p:nvPr>
        </p:nvSpPr>
        <p:spPr>
          <a:xfrm>
            <a:off x="1"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11"/>
          </p:nvPr>
        </p:nvSpPr>
        <p:spPr>
          <a:xfrm>
            <a:off x="13677410"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3" name="Picture Placeholder 2"/>
          <p:cNvSpPr>
            <a:spLocks noGrp="1"/>
          </p:cNvSpPr>
          <p:nvPr>
            <p:ph type="pic" sz="quarter" idx="12"/>
          </p:nvPr>
        </p:nvSpPr>
        <p:spPr>
          <a:xfrm>
            <a:off x="17243002"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4" name="Picture Placeholder 2"/>
          <p:cNvSpPr>
            <a:spLocks noGrp="1"/>
          </p:cNvSpPr>
          <p:nvPr>
            <p:ph type="pic" sz="quarter" idx="13"/>
          </p:nvPr>
        </p:nvSpPr>
        <p:spPr>
          <a:xfrm>
            <a:off x="20805176"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7" name="Picture Placeholder 6"/>
          <p:cNvSpPr>
            <a:spLocks noGrp="1"/>
          </p:cNvSpPr>
          <p:nvPr>
            <p:ph type="pic" sz="quarter" idx="14"/>
          </p:nvPr>
        </p:nvSpPr>
        <p:spPr>
          <a:xfrm>
            <a:off x="7144410" y="2996184"/>
            <a:ext cx="3008376" cy="3008376"/>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p>
        </p:txBody>
      </p:sp>
    </p:spTree>
    <p:extLst>
      <p:ext uri="{BB962C8B-B14F-4D97-AF65-F5344CB8AC3E}">
        <p14:creationId xmlns:p14="http://schemas.microsoft.com/office/powerpoint/2010/main" val="1515576962"/>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7_Placeholder-Image">
    <p:spTree>
      <p:nvGrpSpPr>
        <p:cNvPr id="1" name=""/>
        <p:cNvGrpSpPr/>
        <p:nvPr/>
      </p:nvGrpSpPr>
      <p:grpSpPr>
        <a:xfrm>
          <a:off x="0" y="0"/>
          <a:ext cx="0" cy="0"/>
          <a:chOff x="0" y="0"/>
          <a:chExt cx="0" cy="0"/>
        </a:xfrm>
      </p:grpSpPr>
      <p:sp>
        <p:nvSpPr>
          <p:cNvPr id="20" name="Picture Placeholder 2"/>
          <p:cNvSpPr>
            <a:spLocks noGrp="1"/>
          </p:cNvSpPr>
          <p:nvPr>
            <p:ph type="pic" sz="quarter" idx="11"/>
          </p:nvPr>
        </p:nvSpPr>
        <p:spPr>
          <a:xfrm>
            <a:off x="0"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1" name="Picture Placeholder 2"/>
          <p:cNvSpPr>
            <a:spLocks noGrp="1"/>
          </p:cNvSpPr>
          <p:nvPr>
            <p:ph type="pic" sz="quarter" idx="12"/>
          </p:nvPr>
        </p:nvSpPr>
        <p:spPr>
          <a:xfrm>
            <a:off x="3565592"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2" name="Picture Placeholder 2"/>
          <p:cNvSpPr>
            <a:spLocks noGrp="1"/>
          </p:cNvSpPr>
          <p:nvPr>
            <p:ph type="pic" sz="quarter" idx="13"/>
          </p:nvPr>
        </p:nvSpPr>
        <p:spPr>
          <a:xfrm>
            <a:off x="7127766"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3" name="Picture Placeholder 2"/>
          <p:cNvSpPr>
            <a:spLocks noGrp="1"/>
          </p:cNvSpPr>
          <p:nvPr>
            <p:ph type="pic" sz="quarter" idx="10"/>
          </p:nvPr>
        </p:nvSpPr>
        <p:spPr>
          <a:xfrm>
            <a:off x="20816985"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4" name="Picture Placeholder 6"/>
          <p:cNvSpPr>
            <a:spLocks noGrp="1"/>
          </p:cNvSpPr>
          <p:nvPr>
            <p:ph type="pic" sz="quarter" idx="14"/>
          </p:nvPr>
        </p:nvSpPr>
        <p:spPr>
          <a:xfrm>
            <a:off x="14227771" y="2996184"/>
            <a:ext cx="3008376" cy="3008376"/>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p>
        </p:txBody>
      </p:sp>
    </p:spTree>
    <p:extLst>
      <p:ext uri="{BB962C8B-B14F-4D97-AF65-F5344CB8AC3E}">
        <p14:creationId xmlns:p14="http://schemas.microsoft.com/office/powerpoint/2010/main" val="2983716024"/>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8_Placeholder-Image">
    <p:spTree>
      <p:nvGrpSpPr>
        <p:cNvPr id="1" name=""/>
        <p:cNvGrpSpPr/>
        <p:nvPr/>
      </p:nvGrpSpPr>
      <p:grpSpPr>
        <a:xfrm>
          <a:off x="0" y="0"/>
          <a:ext cx="0" cy="0"/>
          <a:chOff x="0" y="0"/>
          <a:chExt cx="0" cy="0"/>
        </a:xfrm>
      </p:grpSpPr>
      <p:sp>
        <p:nvSpPr>
          <p:cNvPr id="14" name="Picture Placeholder 6"/>
          <p:cNvSpPr>
            <a:spLocks noGrp="1"/>
          </p:cNvSpPr>
          <p:nvPr>
            <p:ph type="pic" sz="quarter" idx="14"/>
          </p:nvPr>
        </p:nvSpPr>
        <p:spPr>
          <a:xfrm>
            <a:off x="2933065" y="4235410"/>
            <a:ext cx="2362200" cy="2362200"/>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15" name="Picture Placeholder 6"/>
          <p:cNvSpPr>
            <a:spLocks noGrp="1"/>
          </p:cNvSpPr>
          <p:nvPr>
            <p:ph type="pic" sz="quarter" idx="15"/>
          </p:nvPr>
        </p:nvSpPr>
        <p:spPr>
          <a:xfrm>
            <a:off x="2933065" y="8578751"/>
            <a:ext cx="2362200" cy="2362200"/>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16" name="Picture Placeholder 6"/>
          <p:cNvSpPr>
            <a:spLocks noGrp="1"/>
          </p:cNvSpPr>
          <p:nvPr>
            <p:ph type="pic" sz="quarter" idx="16"/>
          </p:nvPr>
        </p:nvSpPr>
        <p:spPr>
          <a:xfrm>
            <a:off x="13441422" y="4235409"/>
            <a:ext cx="2362200" cy="2362200"/>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17" name="Picture Placeholder 6"/>
          <p:cNvSpPr>
            <a:spLocks noGrp="1"/>
          </p:cNvSpPr>
          <p:nvPr>
            <p:ph type="pic" sz="quarter" idx="17"/>
          </p:nvPr>
        </p:nvSpPr>
        <p:spPr>
          <a:xfrm>
            <a:off x="13441422" y="8578750"/>
            <a:ext cx="2362200" cy="2362200"/>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Tree>
    <p:extLst>
      <p:ext uri="{BB962C8B-B14F-4D97-AF65-F5344CB8AC3E}">
        <p14:creationId xmlns:p14="http://schemas.microsoft.com/office/powerpoint/2010/main" val="2981118349"/>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9_Placeholder-Image">
    <p:spTree>
      <p:nvGrpSpPr>
        <p:cNvPr id="1" name=""/>
        <p:cNvGrpSpPr/>
        <p:nvPr/>
      </p:nvGrpSpPr>
      <p:grpSpPr>
        <a:xfrm>
          <a:off x="0" y="0"/>
          <a:ext cx="0" cy="0"/>
          <a:chOff x="0" y="0"/>
          <a:chExt cx="0" cy="0"/>
        </a:xfrm>
      </p:grpSpPr>
      <p:sp>
        <p:nvSpPr>
          <p:cNvPr id="22" name="Picture Placeholder 6"/>
          <p:cNvSpPr>
            <a:spLocks noGrp="1"/>
          </p:cNvSpPr>
          <p:nvPr>
            <p:ph type="pic" sz="quarter" idx="14"/>
          </p:nvPr>
        </p:nvSpPr>
        <p:spPr>
          <a:xfrm>
            <a:off x="4126445" y="314622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3" name="Picture Placeholder 6"/>
          <p:cNvSpPr>
            <a:spLocks noGrp="1"/>
          </p:cNvSpPr>
          <p:nvPr>
            <p:ph type="pic" sz="quarter" idx="18"/>
          </p:nvPr>
        </p:nvSpPr>
        <p:spPr>
          <a:xfrm>
            <a:off x="9027879" y="314622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4" name="Picture Placeholder 6"/>
          <p:cNvSpPr>
            <a:spLocks noGrp="1"/>
          </p:cNvSpPr>
          <p:nvPr>
            <p:ph type="pic" sz="quarter" idx="19"/>
          </p:nvPr>
        </p:nvSpPr>
        <p:spPr>
          <a:xfrm>
            <a:off x="13929312" y="314622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5" name="Picture Placeholder 6"/>
          <p:cNvSpPr>
            <a:spLocks noGrp="1"/>
          </p:cNvSpPr>
          <p:nvPr>
            <p:ph type="pic" sz="quarter" idx="20"/>
          </p:nvPr>
        </p:nvSpPr>
        <p:spPr>
          <a:xfrm>
            <a:off x="18260331" y="314622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0" name="Picture Placeholder 6"/>
          <p:cNvSpPr>
            <a:spLocks noGrp="1"/>
          </p:cNvSpPr>
          <p:nvPr>
            <p:ph type="pic" sz="quarter" idx="21"/>
          </p:nvPr>
        </p:nvSpPr>
        <p:spPr>
          <a:xfrm>
            <a:off x="4126445" y="821415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1" name="Picture Placeholder 6"/>
          <p:cNvSpPr>
            <a:spLocks noGrp="1"/>
          </p:cNvSpPr>
          <p:nvPr>
            <p:ph type="pic" sz="quarter" idx="22"/>
          </p:nvPr>
        </p:nvSpPr>
        <p:spPr>
          <a:xfrm>
            <a:off x="9027879" y="821415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2" name="Picture Placeholder 6"/>
          <p:cNvSpPr>
            <a:spLocks noGrp="1"/>
          </p:cNvSpPr>
          <p:nvPr>
            <p:ph type="pic" sz="quarter" idx="23"/>
          </p:nvPr>
        </p:nvSpPr>
        <p:spPr>
          <a:xfrm>
            <a:off x="13929312" y="821415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3" name="Picture Placeholder 6"/>
          <p:cNvSpPr>
            <a:spLocks noGrp="1"/>
          </p:cNvSpPr>
          <p:nvPr>
            <p:ph type="pic" sz="quarter" idx="24"/>
          </p:nvPr>
        </p:nvSpPr>
        <p:spPr>
          <a:xfrm>
            <a:off x="18260331" y="821415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Tree>
    <p:extLst>
      <p:ext uri="{BB962C8B-B14F-4D97-AF65-F5344CB8AC3E}">
        <p14:creationId xmlns:p14="http://schemas.microsoft.com/office/powerpoint/2010/main" val="2283475115"/>
      </p:ext>
    </p:extLst>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9_Placeholder-Image">
    <p:spTree>
      <p:nvGrpSpPr>
        <p:cNvPr id="1" name=""/>
        <p:cNvGrpSpPr/>
        <p:nvPr/>
      </p:nvGrpSpPr>
      <p:grpSpPr>
        <a:xfrm>
          <a:off x="0" y="0"/>
          <a:ext cx="0" cy="0"/>
          <a:chOff x="0" y="0"/>
          <a:chExt cx="0" cy="0"/>
        </a:xfrm>
      </p:grpSpPr>
      <p:sp>
        <p:nvSpPr>
          <p:cNvPr id="8" name="Picture Placeholder 2"/>
          <p:cNvSpPr>
            <a:spLocks noGrp="1"/>
          </p:cNvSpPr>
          <p:nvPr>
            <p:ph type="pic" sz="quarter" idx="13"/>
          </p:nvPr>
        </p:nvSpPr>
        <p:spPr>
          <a:xfrm>
            <a:off x="0" y="4466492"/>
            <a:ext cx="11007969" cy="9249507"/>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909483833"/>
      </p:ext>
    </p:extLst>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0_Placeholder-Image">
    <p:spTree>
      <p:nvGrpSpPr>
        <p:cNvPr id="1" name=""/>
        <p:cNvGrpSpPr/>
        <p:nvPr/>
      </p:nvGrpSpPr>
      <p:grpSpPr>
        <a:xfrm>
          <a:off x="0" y="0"/>
          <a:ext cx="0" cy="0"/>
          <a:chOff x="0" y="0"/>
          <a:chExt cx="0" cy="0"/>
        </a:xfrm>
      </p:grpSpPr>
      <p:sp>
        <p:nvSpPr>
          <p:cNvPr id="22" name="Picture Placeholder 6"/>
          <p:cNvSpPr>
            <a:spLocks noGrp="1"/>
          </p:cNvSpPr>
          <p:nvPr>
            <p:ph type="pic" sz="quarter" idx="14"/>
          </p:nvPr>
        </p:nvSpPr>
        <p:spPr>
          <a:xfrm>
            <a:off x="2249750" y="41388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3" name="Picture Placeholder 6"/>
          <p:cNvSpPr>
            <a:spLocks noGrp="1"/>
          </p:cNvSpPr>
          <p:nvPr>
            <p:ph type="pic" sz="quarter" idx="15"/>
          </p:nvPr>
        </p:nvSpPr>
        <p:spPr>
          <a:xfrm>
            <a:off x="2249750" y="65010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4" name="Picture Placeholder 6"/>
          <p:cNvSpPr>
            <a:spLocks noGrp="1"/>
          </p:cNvSpPr>
          <p:nvPr>
            <p:ph type="pic" sz="quarter" idx="16"/>
          </p:nvPr>
        </p:nvSpPr>
        <p:spPr>
          <a:xfrm>
            <a:off x="2249750" y="9058787"/>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5" name="Picture Placeholder 6"/>
          <p:cNvSpPr>
            <a:spLocks noGrp="1"/>
          </p:cNvSpPr>
          <p:nvPr>
            <p:ph type="pic" sz="quarter" idx="17"/>
          </p:nvPr>
        </p:nvSpPr>
        <p:spPr>
          <a:xfrm>
            <a:off x="9509636" y="41388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6" name="Picture Placeholder 6"/>
          <p:cNvSpPr>
            <a:spLocks noGrp="1"/>
          </p:cNvSpPr>
          <p:nvPr>
            <p:ph type="pic" sz="quarter" idx="18"/>
          </p:nvPr>
        </p:nvSpPr>
        <p:spPr>
          <a:xfrm>
            <a:off x="9509636" y="65010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7" name="Picture Placeholder 6"/>
          <p:cNvSpPr>
            <a:spLocks noGrp="1"/>
          </p:cNvSpPr>
          <p:nvPr>
            <p:ph type="pic" sz="quarter" idx="19"/>
          </p:nvPr>
        </p:nvSpPr>
        <p:spPr>
          <a:xfrm>
            <a:off x="9509636" y="9058787"/>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8" name="Picture Placeholder 6"/>
          <p:cNvSpPr>
            <a:spLocks noGrp="1"/>
          </p:cNvSpPr>
          <p:nvPr>
            <p:ph type="pic" sz="quarter" idx="20"/>
          </p:nvPr>
        </p:nvSpPr>
        <p:spPr>
          <a:xfrm>
            <a:off x="16769522" y="41388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9" name="Picture Placeholder 6"/>
          <p:cNvSpPr>
            <a:spLocks noGrp="1"/>
          </p:cNvSpPr>
          <p:nvPr>
            <p:ph type="pic" sz="quarter" idx="21"/>
          </p:nvPr>
        </p:nvSpPr>
        <p:spPr>
          <a:xfrm>
            <a:off x="16769522" y="65010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0" name="Picture Placeholder 6"/>
          <p:cNvSpPr>
            <a:spLocks noGrp="1"/>
          </p:cNvSpPr>
          <p:nvPr>
            <p:ph type="pic" sz="quarter" idx="22"/>
          </p:nvPr>
        </p:nvSpPr>
        <p:spPr>
          <a:xfrm>
            <a:off x="16769522" y="9058787"/>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Tree>
    <p:extLst>
      <p:ext uri="{BB962C8B-B14F-4D97-AF65-F5344CB8AC3E}">
        <p14:creationId xmlns:p14="http://schemas.microsoft.com/office/powerpoint/2010/main" val="1890495979"/>
      </p:ext>
    </p:extLst>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1_Placeholder-Image">
    <p:spTree>
      <p:nvGrpSpPr>
        <p:cNvPr id="1" name=""/>
        <p:cNvGrpSpPr/>
        <p:nvPr/>
      </p:nvGrpSpPr>
      <p:grpSpPr>
        <a:xfrm>
          <a:off x="0" y="0"/>
          <a:ext cx="0" cy="0"/>
          <a:chOff x="0" y="0"/>
          <a:chExt cx="0" cy="0"/>
        </a:xfrm>
      </p:grpSpPr>
      <p:sp>
        <p:nvSpPr>
          <p:cNvPr id="17" name="Picture Placeholder 2"/>
          <p:cNvSpPr>
            <a:spLocks noGrp="1"/>
          </p:cNvSpPr>
          <p:nvPr>
            <p:ph type="pic" sz="quarter" idx="13"/>
          </p:nvPr>
        </p:nvSpPr>
        <p:spPr>
          <a:xfrm>
            <a:off x="-2" y="1"/>
            <a:ext cx="12188826"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8" name="Picture Placeholder 2"/>
          <p:cNvSpPr>
            <a:spLocks noGrp="1"/>
          </p:cNvSpPr>
          <p:nvPr>
            <p:ph type="pic" sz="quarter" idx="14"/>
          </p:nvPr>
        </p:nvSpPr>
        <p:spPr>
          <a:xfrm>
            <a:off x="-2" y="6858000"/>
            <a:ext cx="12188826"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9" name="Picture Placeholder 2"/>
          <p:cNvSpPr>
            <a:spLocks noGrp="1"/>
          </p:cNvSpPr>
          <p:nvPr>
            <p:ph type="pic" sz="quarter" idx="15"/>
          </p:nvPr>
        </p:nvSpPr>
        <p:spPr>
          <a:xfrm>
            <a:off x="12188824" y="6858000"/>
            <a:ext cx="12188826"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545532617"/>
      </p:ext>
    </p:extLst>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3_Placeholder-Image">
    <p:spTree>
      <p:nvGrpSpPr>
        <p:cNvPr id="1" name=""/>
        <p:cNvGrpSpPr/>
        <p:nvPr/>
      </p:nvGrpSpPr>
      <p:grpSpPr>
        <a:xfrm>
          <a:off x="0" y="0"/>
          <a:ext cx="0" cy="0"/>
          <a:chOff x="0" y="0"/>
          <a:chExt cx="0" cy="0"/>
        </a:xfrm>
      </p:grpSpPr>
      <p:sp>
        <p:nvSpPr>
          <p:cNvPr id="13" name="Picture Placeholder 2"/>
          <p:cNvSpPr>
            <a:spLocks noGrp="1"/>
          </p:cNvSpPr>
          <p:nvPr>
            <p:ph type="pic" sz="quarter" idx="13"/>
          </p:nvPr>
        </p:nvSpPr>
        <p:spPr>
          <a:xfrm>
            <a:off x="-2" y="0"/>
            <a:ext cx="24377652"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9" name="Picture Placeholder 6"/>
          <p:cNvSpPr>
            <a:spLocks noGrp="1"/>
          </p:cNvSpPr>
          <p:nvPr>
            <p:ph type="pic" sz="quarter" idx="10"/>
          </p:nvPr>
        </p:nvSpPr>
        <p:spPr>
          <a:xfrm>
            <a:off x="10767066" y="3452063"/>
            <a:ext cx="3008376" cy="3008376"/>
          </a:xfrm>
          <a:prstGeom prst="ellipse">
            <a:avLst/>
          </a:prstGeom>
          <a:solidFill>
            <a:schemeClr val="bg1">
              <a:lumMod val="75000"/>
            </a:schemeClr>
          </a:solidFill>
        </p:spPr>
        <p:txBody>
          <a:bodyPr rtlCol="0">
            <a:normAutofit/>
          </a:bodyPr>
          <a:lstStyle>
            <a:lvl1pPr>
              <a:defRPr sz="2000"/>
            </a:lvl1pPr>
          </a:lstStyle>
          <a:p>
            <a:pPr lvl="0"/>
            <a:r>
              <a:rPr lang="en-US" noProof="0"/>
              <a:t>Click icon to add picture</a:t>
            </a:r>
          </a:p>
        </p:txBody>
      </p:sp>
    </p:spTree>
    <p:extLst>
      <p:ext uri="{BB962C8B-B14F-4D97-AF65-F5344CB8AC3E}">
        <p14:creationId xmlns:p14="http://schemas.microsoft.com/office/powerpoint/2010/main" val="1190415862"/>
      </p:ext>
    </p:extLst>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4_Placeholder-Image">
    <p:spTree>
      <p:nvGrpSpPr>
        <p:cNvPr id="1" name=""/>
        <p:cNvGrpSpPr/>
        <p:nvPr/>
      </p:nvGrpSpPr>
      <p:grpSpPr>
        <a:xfrm>
          <a:off x="0" y="0"/>
          <a:ext cx="0" cy="0"/>
          <a:chOff x="0" y="0"/>
          <a:chExt cx="0" cy="0"/>
        </a:xfrm>
      </p:grpSpPr>
      <p:sp>
        <p:nvSpPr>
          <p:cNvPr id="19" name="Picture Placeholder 2"/>
          <p:cNvSpPr>
            <a:spLocks noGrp="1"/>
          </p:cNvSpPr>
          <p:nvPr>
            <p:ph type="pic" sz="quarter" idx="15"/>
          </p:nvPr>
        </p:nvSpPr>
        <p:spPr>
          <a:xfrm>
            <a:off x="518286" y="518286"/>
            <a:ext cx="5416062" cy="597876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16"/>
          </p:nvPr>
        </p:nvSpPr>
        <p:spPr>
          <a:xfrm>
            <a:off x="518286" y="7015341"/>
            <a:ext cx="5416062" cy="597876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17"/>
          </p:nvPr>
        </p:nvSpPr>
        <p:spPr>
          <a:xfrm>
            <a:off x="6452631" y="2498002"/>
            <a:ext cx="8707157" cy="597876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52569002"/>
      </p:ext>
    </p:extLst>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5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10963548" y="0"/>
            <a:ext cx="13414102" cy="10968174"/>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788436297"/>
      </p:ext>
    </p:extLst>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6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0" y="0"/>
            <a:ext cx="13414102" cy="10968174"/>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580802400"/>
      </p:ext>
    </p:extLst>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7_Placeholder-Image">
    <p:spTree>
      <p:nvGrpSpPr>
        <p:cNvPr id="1" name=""/>
        <p:cNvGrpSpPr/>
        <p:nvPr/>
      </p:nvGrpSpPr>
      <p:grpSpPr>
        <a:xfrm>
          <a:off x="0" y="0"/>
          <a:ext cx="0" cy="0"/>
          <a:chOff x="0" y="0"/>
          <a:chExt cx="0" cy="0"/>
        </a:xfrm>
      </p:grpSpPr>
      <p:sp>
        <p:nvSpPr>
          <p:cNvPr id="19" name="Picture Placeholder 2"/>
          <p:cNvSpPr>
            <a:spLocks noGrp="1"/>
          </p:cNvSpPr>
          <p:nvPr>
            <p:ph type="pic" sz="quarter" idx="17"/>
          </p:nvPr>
        </p:nvSpPr>
        <p:spPr>
          <a:xfrm>
            <a:off x="0" y="0"/>
            <a:ext cx="6088205"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0" name="Picture Placeholder 2"/>
          <p:cNvSpPr>
            <a:spLocks noGrp="1"/>
          </p:cNvSpPr>
          <p:nvPr>
            <p:ph type="pic" sz="quarter" idx="18"/>
          </p:nvPr>
        </p:nvSpPr>
        <p:spPr>
          <a:xfrm>
            <a:off x="6100620" y="0"/>
            <a:ext cx="6088205"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1" name="Picture Placeholder 2"/>
          <p:cNvSpPr>
            <a:spLocks noGrp="1"/>
          </p:cNvSpPr>
          <p:nvPr>
            <p:ph type="pic" sz="quarter" idx="19"/>
          </p:nvPr>
        </p:nvSpPr>
        <p:spPr>
          <a:xfrm>
            <a:off x="12181376" y="0"/>
            <a:ext cx="6088205"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2" name="Picture Placeholder 2"/>
          <p:cNvSpPr>
            <a:spLocks noGrp="1"/>
          </p:cNvSpPr>
          <p:nvPr>
            <p:ph type="pic" sz="quarter" idx="20"/>
          </p:nvPr>
        </p:nvSpPr>
        <p:spPr>
          <a:xfrm>
            <a:off x="18281996" y="0"/>
            <a:ext cx="6088205"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563373880"/>
      </p:ext>
    </p:extLst>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8_Placeholder-Image">
    <p:spTree>
      <p:nvGrpSpPr>
        <p:cNvPr id="1" name=""/>
        <p:cNvGrpSpPr/>
        <p:nvPr/>
      </p:nvGrpSpPr>
      <p:grpSpPr>
        <a:xfrm>
          <a:off x="0" y="0"/>
          <a:ext cx="0" cy="0"/>
          <a:chOff x="0" y="0"/>
          <a:chExt cx="0" cy="0"/>
        </a:xfrm>
      </p:grpSpPr>
      <p:sp>
        <p:nvSpPr>
          <p:cNvPr id="19" name="Picture Placeholder 2"/>
          <p:cNvSpPr>
            <a:spLocks noGrp="1"/>
          </p:cNvSpPr>
          <p:nvPr>
            <p:ph type="pic" sz="quarter" idx="17"/>
          </p:nvPr>
        </p:nvSpPr>
        <p:spPr>
          <a:xfrm>
            <a:off x="1128473" y="1688124"/>
            <a:ext cx="6093171" cy="10339754"/>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0" name="Picture Placeholder 2"/>
          <p:cNvSpPr>
            <a:spLocks noGrp="1"/>
          </p:cNvSpPr>
          <p:nvPr>
            <p:ph type="pic" sz="quarter" idx="18"/>
          </p:nvPr>
        </p:nvSpPr>
        <p:spPr>
          <a:xfrm>
            <a:off x="7564442" y="1688122"/>
            <a:ext cx="6093171" cy="5020362"/>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1" name="Picture Placeholder 2"/>
          <p:cNvSpPr>
            <a:spLocks noGrp="1"/>
          </p:cNvSpPr>
          <p:nvPr>
            <p:ph type="pic" sz="quarter" idx="19"/>
          </p:nvPr>
        </p:nvSpPr>
        <p:spPr>
          <a:xfrm>
            <a:off x="7564442" y="7029400"/>
            <a:ext cx="6088205" cy="500941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676883665"/>
      </p:ext>
    </p:extLst>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9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3260036" y="0"/>
            <a:ext cx="10058400"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298259782"/>
      </p:ext>
    </p:extLst>
  </p:cSld>
  <p:clrMapOvr>
    <a:masterClrMapping/>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20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11057421" y="0"/>
            <a:ext cx="10058400"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592051424"/>
      </p:ext>
    </p:extLst>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21_Placeholder-Image">
    <p:spTree>
      <p:nvGrpSpPr>
        <p:cNvPr id="1" name=""/>
        <p:cNvGrpSpPr/>
        <p:nvPr/>
      </p:nvGrpSpPr>
      <p:grpSpPr>
        <a:xfrm>
          <a:off x="0" y="0"/>
          <a:ext cx="0" cy="0"/>
          <a:chOff x="0" y="0"/>
          <a:chExt cx="0" cy="0"/>
        </a:xfrm>
      </p:grpSpPr>
      <p:sp>
        <p:nvSpPr>
          <p:cNvPr id="4" name="Picture Placeholder 2"/>
          <p:cNvSpPr>
            <a:spLocks noGrp="1"/>
          </p:cNvSpPr>
          <p:nvPr>
            <p:ph type="pic" sz="quarter" idx="17"/>
          </p:nvPr>
        </p:nvSpPr>
        <p:spPr>
          <a:xfrm>
            <a:off x="11057421" y="0"/>
            <a:ext cx="13320228"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599968582"/>
      </p:ext>
    </p:extLst>
  </p:cSld>
  <p:clrMapOvr>
    <a:masterClrMapping/>
  </p:clrMapOv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2_Placeholder-Image">
    <p:spTree>
      <p:nvGrpSpPr>
        <p:cNvPr id="1" name=""/>
        <p:cNvGrpSpPr/>
        <p:nvPr/>
      </p:nvGrpSpPr>
      <p:grpSpPr>
        <a:xfrm>
          <a:off x="0" y="0"/>
          <a:ext cx="0" cy="0"/>
          <a:chOff x="0" y="0"/>
          <a:chExt cx="0" cy="0"/>
        </a:xfrm>
      </p:grpSpPr>
      <p:sp>
        <p:nvSpPr>
          <p:cNvPr id="4" name="Picture Placeholder 2"/>
          <p:cNvSpPr>
            <a:spLocks noGrp="1"/>
          </p:cNvSpPr>
          <p:nvPr>
            <p:ph type="pic" sz="quarter" idx="17"/>
          </p:nvPr>
        </p:nvSpPr>
        <p:spPr>
          <a:xfrm>
            <a:off x="1" y="0"/>
            <a:ext cx="13320228"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818617650"/>
      </p:ext>
    </p:extLst>
  </p:cSld>
  <p:clrMapOvr>
    <a:masterClrMapping/>
  </p:clrMapOvr>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3_Placeholder-Image">
    <p:spTree>
      <p:nvGrpSpPr>
        <p:cNvPr id="1" name=""/>
        <p:cNvGrpSpPr/>
        <p:nvPr/>
      </p:nvGrpSpPr>
      <p:grpSpPr>
        <a:xfrm>
          <a:off x="0" y="0"/>
          <a:ext cx="0" cy="0"/>
          <a:chOff x="0" y="0"/>
          <a:chExt cx="0" cy="0"/>
        </a:xfrm>
      </p:grpSpPr>
      <p:sp>
        <p:nvSpPr>
          <p:cNvPr id="11" name="Picture Placeholder 2"/>
          <p:cNvSpPr>
            <a:spLocks noGrp="1"/>
          </p:cNvSpPr>
          <p:nvPr>
            <p:ph type="pic" sz="quarter" idx="13"/>
          </p:nvPr>
        </p:nvSpPr>
        <p:spPr>
          <a:xfrm>
            <a:off x="0" y="6149725"/>
            <a:ext cx="6099349" cy="540258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4"/>
          </p:nvPr>
        </p:nvSpPr>
        <p:spPr>
          <a:xfrm>
            <a:off x="6077355" y="6149724"/>
            <a:ext cx="6099349" cy="540258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3" name="Picture Placeholder 2"/>
          <p:cNvSpPr>
            <a:spLocks noGrp="1"/>
          </p:cNvSpPr>
          <p:nvPr>
            <p:ph type="pic" sz="quarter" idx="15"/>
          </p:nvPr>
        </p:nvSpPr>
        <p:spPr>
          <a:xfrm>
            <a:off x="12189866" y="6149725"/>
            <a:ext cx="6099349" cy="540258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4" name="Picture Placeholder 2"/>
          <p:cNvSpPr>
            <a:spLocks noGrp="1"/>
          </p:cNvSpPr>
          <p:nvPr>
            <p:ph type="pic" sz="quarter" idx="16"/>
          </p:nvPr>
        </p:nvSpPr>
        <p:spPr>
          <a:xfrm>
            <a:off x="18295796" y="6149724"/>
            <a:ext cx="6099349" cy="540258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926427426"/>
      </p:ext>
    </p:extLst>
  </p:cSld>
  <p:clrMapOvr>
    <a:masterClrMapping/>
  </p:clrMapOvr>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24_Placeholder-Image">
    <p:spTree>
      <p:nvGrpSpPr>
        <p:cNvPr id="1" name=""/>
        <p:cNvGrpSpPr/>
        <p:nvPr/>
      </p:nvGrpSpPr>
      <p:grpSpPr>
        <a:xfrm>
          <a:off x="0" y="0"/>
          <a:ext cx="0" cy="0"/>
          <a:chOff x="0" y="0"/>
          <a:chExt cx="0" cy="0"/>
        </a:xfrm>
      </p:grpSpPr>
      <p:sp>
        <p:nvSpPr>
          <p:cNvPr id="9" name="Picture Placeholder 2"/>
          <p:cNvSpPr>
            <a:spLocks noGrp="1"/>
          </p:cNvSpPr>
          <p:nvPr>
            <p:ph type="pic" sz="quarter" idx="15"/>
          </p:nvPr>
        </p:nvSpPr>
        <p:spPr>
          <a:xfrm>
            <a:off x="11795467" y="8428606"/>
            <a:ext cx="5408124" cy="4220594"/>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13"/>
          </p:nvPr>
        </p:nvSpPr>
        <p:spPr>
          <a:xfrm>
            <a:off x="2059021" y="4208012"/>
            <a:ext cx="9519561" cy="8441188"/>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5" name="Picture Placeholder 2"/>
          <p:cNvSpPr>
            <a:spLocks noGrp="1"/>
          </p:cNvSpPr>
          <p:nvPr>
            <p:ph type="pic" sz="quarter" idx="16"/>
          </p:nvPr>
        </p:nvSpPr>
        <p:spPr>
          <a:xfrm>
            <a:off x="17203589" y="4208012"/>
            <a:ext cx="5408125" cy="4220594"/>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418262805"/>
      </p:ext>
    </p:extLst>
  </p:cSld>
  <p:clrMapOvr>
    <a:masterClrMapping/>
  </p:clrMapOvr>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25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579418" y="4549006"/>
            <a:ext cx="9461664" cy="717193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928749138"/>
      </p:ext>
    </p:extLst>
  </p:cSld>
  <p:clrMapOvr>
    <a:masterClrMapping/>
  </p:clrMapOvr>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26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 y="0"/>
            <a:ext cx="24377650" cy="96012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989796753"/>
      </p:ext>
    </p:extLst>
  </p:cSld>
  <p:clrMapOvr>
    <a:masterClrMapping/>
  </p:clrMapOvr>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27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 y="0"/>
            <a:ext cx="10193866"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198383108"/>
      </p:ext>
    </p:extLst>
  </p:cSld>
  <p:clrMapOvr>
    <a:masterClrMapping/>
  </p:clrMapOvr>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28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4209184" y="0"/>
            <a:ext cx="10193866"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446226535"/>
      </p:ext>
    </p:extLst>
  </p:cSld>
  <p:clrMapOvr>
    <a:masterClrMapping/>
  </p:clrMapOvr>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32_Placeholder">
    <p:spTree>
      <p:nvGrpSpPr>
        <p:cNvPr id="1" name=""/>
        <p:cNvGrpSpPr/>
        <p:nvPr/>
      </p:nvGrpSpPr>
      <p:grpSpPr>
        <a:xfrm>
          <a:off x="0" y="0"/>
          <a:ext cx="0" cy="0"/>
          <a:chOff x="0" y="0"/>
          <a:chExt cx="0" cy="0"/>
        </a:xfrm>
      </p:grpSpPr>
      <p:sp>
        <p:nvSpPr>
          <p:cNvPr id="8" name="Picture Placeholder 2"/>
          <p:cNvSpPr>
            <a:spLocks noGrp="1"/>
          </p:cNvSpPr>
          <p:nvPr>
            <p:ph type="pic" sz="quarter" idx="25"/>
          </p:nvPr>
        </p:nvSpPr>
        <p:spPr>
          <a:xfrm>
            <a:off x="6096001"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4" name="Picture Placeholder 2"/>
          <p:cNvSpPr>
            <a:spLocks noGrp="1"/>
          </p:cNvSpPr>
          <p:nvPr>
            <p:ph type="pic" sz="quarter" idx="24"/>
          </p:nvPr>
        </p:nvSpPr>
        <p:spPr>
          <a:xfrm>
            <a:off x="1911928"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9" name="Picture Placeholder 2"/>
          <p:cNvSpPr>
            <a:spLocks noGrp="1"/>
          </p:cNvSpPr>
          <p:nvPr>
            <p:ph type="pic" sz="quarter" idx="26"/>
          </p:nvPr>
        </p:nvSpPr>
        <p:spPr>
          <a:xfrm>
            <a:off x="10280074"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27"/>
          </p:nvPr>
        </p:nvSpPr>
        <p:spPr>
          <a:xfrm>
            <a:off x="14464147"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28"/>
          </p:nvPr>
        </p:nvSpPr>
        <p:spPr>
          <a:xfrm>
            <a:off x="18648220"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4148804304"/>
      </p:ext>
    </p:extLst>
  </p:cSld>
  <p:clrMapOvr>
    <a:masterClrMapping/>
  </p:clrMapOvr>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7_Portfolio Three">
    <p:spTree>
      <p:nvGrpSpPr>
        <p:cNvPr id="1" name=""/>
        <p:cNvGrpSpPr/>
        <p:nvPr/>
      </p:nvGrpSpPr>
      <p:grpSpPr>
        <a:xfrm>
          <a:off x="0" y="0"/>
          <a:ext cx="0" cy="0"/>
          <a:chOff x="0" y="0"/>
          <a:chExt cx="0" cy="0"/>
        </a:xfrm>
      </p:grpSpPr>
      <p:sp>
        <p:nvSpPr>
          <p:cNvPr id="15" name="Picture Placeholder 2"/>
          <p:cNvSpPr>
            <a:spLocks noGrp="1"/>
          </p:cNvSpPr>
          <p:nvPr>
            <p:ph type="pic" sz="quarter" idx="11"/>
          </p:nvPr>
        </p:nvSpPr>
        <p:spPr>
          <a:xfrm>
            <a:off x="0" y="0"/>
            <a:ext cx="4060850"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16" name="Picture Placeholder 2"/>
          <p:cNvSpPr>
            <a:spLocks noGrp="1"/>
          </p:cNvSpPr>
          <p:nvPr>
            <p:ph type="pic" sz="quarter" idx="12"/>
          </p:nvPr>
        </p:nvSpPr>
        <p:spPr>
          <a:xfrm>
            <a:off x="4088889" y="0"/>
            <a:ext cx="4081412"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19" name="Picture Placeholder 2"/>
          <p:cNvSpPr>
            <a:spLocks noGrp="1"/>
          </p:cNvSpPr>
          <p:nvPr>
            <p:ph type="pic" sz="quarter" idx="15"/>
          </p:nvPr>
        </p:nvSpPr>
        <p:spPr>
          <a:xfrm>
            <a:off x="8170301" y="0"/>
            <a:ext cx="4054581"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21" name="Picture Placeholder 2"/>
          <p:cNvSpPr>
            <a:spLocks noGrp="1"/>
          </p:cNvSpPr>
          <p:nvPr>
            <p:ph type="pic" sz="quarter" idx="17"/>
          </p:nvPr>
        </p:nvSpPr>
        <p:spPr>
          <a:xfrm>
            <a:off x="0" y="6858000"/>
            <a:ext cx="4060850"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22" name="Picture Placeholder 2"/>
          <p:cNvSpPr>
            <a:spLocks noGrp="1"/>
          </p:cNvSpPr>
          <p:nvPr>
            <p:ph type="pic" sz="quarter" idx="18"/>
          </p:nvPr>
        </p:nvSpPr>
        <p:spPr>
          <a:xfrm>
            <a:off x="4071648" y="6858000"/>
            <a:ext cx="4087855"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25" name="Picture Placeholder 2"/>
          <p:cNvSpPr>
            <a:spLocks noGrp="1"/>
          </p:cNvSpPr>
          <p:nvPr>
            <p:ph type="pic" sz="quarter" idx="21"/>
          </p:nvPr>
        </p:nvSpPr>
        <p:spPr>
          <a:xfrm>
            <a:off x="8170301" y="6858000"/>
            <a:ext cx="4054581" cy="6858000"/>
          </a:xfrm>
          <a:solidFill>
            <a:schemeClr val="bg1">
              <a:lumMod val="95000"/>
            </a:schemeClr>
          </a:solidFill>
        </p:spPr>
        <p:txBody>
          <a:bodyPr rtlCol="0">
            <a:normAutofit/>
          </a:bodyPr>
          <a:lstStyle>
            <a:lvl1pPr>
              <a:defRPr sz="1600"/>
            </a:lvl1pPr>
          </a:lstStyle>
          <a:p>
            <a:pPr lvl="0"/>
            <a:r>
              <a:rPr lang="en-US" noProof="0"/>
              <a:t>Click icon to add picture</a:t>
            </a:r>
          </a:p>
        </p:txBody>
      </p:sp>
    </p:spTree>
    <p:extLst>
      <p:ext uri="{BB962C8B-B14F-4D97-AF65-F5344CB8AC3E}">
        <p14:creationId xmlns:p14="http://schemas.microsoft.com/office/powerpoint/2010/main" val="62260363"/>
      </p:ext>
    </p:extLst>
  </p:cSld>
  <p:clrMapOvr>
    <a:masterClrMapping/>
  </p:clrMapOvr>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33_Placeholder">
    <p:spTree>
      <p:nvGrpSpPr>
        <p:cNvPr id="1" name=""/>
        <p:cNvGrpSpPr/>
        <p:nvPr/>
      </p:nvGrpSpPr>
      <p:grpSpPr>
        <a:xfrm>
          <a:off x="0" y="0"/>
          <a:ext cx="0" cy="0"/>
          <a:chOff x="0" y="0"/>
          <a:chExt cx="0" cy="0"/>
        </a:xfrm>
      </p:grpSpPr>
      <p:sp>
        <p:nvSpPr>
          <p:cNvPr id="23" name="Picture Placeholder 2"/>
          <p:cNvSpPr>
            <a:spLocks noGrp="1"/>
          </p:cNvSpPr>
          <p:nvPr>
            <p:ph type="pic" sz="quarter" idx="28"/>
          </p:nvPr>
        </p:nvSpPr>
        <p:spPr>
          <a:xfrm>
            <a:off x="12188825" y="0"/>
            <a:ext cx="12188825" cy="6858000"/>
          </a:xfrm>
          <a:prstGeom prst="rect">
            <a:avLst/>
          </a:prstGeo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4" name="Picture Placeholder 2"/>
          <p:cNvSpPr>
            <a:spLocks noGrp="1"/>
          </p:cNvSpPr>
          <p:nvPr>
            <p:ph type="pic" sz="quarter" idx="29"/>
          </p:nvPr>
        </p:nvSpPr>
        <p:spPr>
          <a:xfrm>
            <a:off x="0" y="6858000"/>
            <a:ext cx="12188825" cy="6858000"/>
          </a:xfrm>
          <a:prstGeom prst="rect">
            <a:avLst/>
          </a:prstGeo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543862241"/>
      </p:ext>
    </p:extLst>
  </p:cSld>
  <p:clrMapOvr>
    <a:masterClrMapping/>
  </p:clrMapOvr>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_Responsive Design">
    <p:spTree>
      <p:nvGrpSpPr>
        <p:cNvPr id="1" name=""/>
        <p:cNvGrpSpPr/>
        <p:nvPr/>
      </p:nvGrpSpPr>
      <p:grpSpPr>
        <a:xfrm>
          <a:off x="0" y="0"/>
          <a:ext cx="0" cy="0"/>
          <a:chOff x="0" y="0"/>
          <a:chExt cx="0" cy="0"/>
        </a:xfrm>
      </p:grpSpPr>
      <p:sp>
        <p:nvSpPr>
          <p:cNvPr id="9" name="Picture Placeholder 2"/>
          <p:cNvSpPr>
            <a:spLocks noGrp="1" noChangeAspect="1"/>
          </p:cNvSpPr>
          <p:nvPr>
            <p:ph type="pic" sz="quarter" idx="25"/>
          </p:nvPr>
        </p:nvSpPr>
        <p:spPr>
          <a:xfrm>
            <a:off x="8434174" y="5371869"/>
            <a:ext cx="6679466" cy="3785477"/>
          </a:xfrm>
          <a:solidFill>
            <a:schemeClr val="bg1">
              <a:lumMod val="95000"/>
            </a:schemeClr>
          </a:solidFill>
        </p:spPr>
        <p:txBody>
          <a:bodyPr rtlCol="0">
            <a:normAutofit/>
          </a:bodyPr>
          <a:lstStyle>
            <a:lvl1pPr marL="0" indent="0" algn="ctr">
              <a:buNone/>
              <a:defRPr sz="2199">
                <a:latin typeface="Calibri Light"/>
                <a:cs typeface="Calibri Light"/>
              </a:defRPr>
            </a:lvl1pPr>
          </a:lstStyle>
          <a:p>
            <a:pPr lvl="0"/>
            <a:r>
              <a:rPr lang="en-US" noProof="0"/>
              <a:t>Click icon to add picture</a:t>
            </a:r>
            <a:endParaRPr lang="id-ID" noProof="0" dirty="0"/>
          </a:p>
        </p:txBody>
      </p:sp>
      <p:sp>
        <p:nvSpPr>
          <p:cNvPr id="17" name="Picture Placeholder 2"/>
          <p:cNvSpPr>
            <a:spLocks noGrp="1" noChangeAspect="1"/>
          </p:cNvSpPr>
          <p:nvPr>
            <p:ph type="pic" sz="quarter" idx="22"/>
          </p:nvPr>
        </p:nvSpPr>
        <p:spPr>
          <a:xfrm>
            <a:off x="16352915" y="8991653"/>
            <a:ext cx="1013634" cy="1768937"/>
          </a:xfrm>
          <a:solidFill>
            <a:schemeClr val="bg1">
              <a:lumMod val="95000"/>
            </a:schemeClr>
          </a:solidFill>
        </p:spPr>
        <p:txBody>
          <a:bodyPr rtlCol="0">
            <a:normAutofit/>
          </a:bodyPr>
          <a:lstStyle>
            <a:lvl1pPr marL="0" indent="0" algn="l">
              <a:lnSpc>
                <a:spcPct val="50000"/>
              </a:lnSpc>
              <a:buNone/>
              <a:defRPr sz="700">
                <a:latin typeface="Calibri Light"/>
                <a:cs typeface="Calibri Light"/>
              </a:defRPr>
            </a:lvl1pPr>
          </a:lstStyle>
          <a:p>
            <a:pPr lvl="0"/>
            <a:r>
              <a:rPr lang="en-US" noProof="0"/>
              <a:t>Click icon to add picture</a:t>
            </a:r>
            <a:endParaRPr lang="id-ID" noProof="0" dirty="0"/>
          </a:p>
        </p:txBody>
      </p:sp>
      <p:sp>
        <p:nvSpPr>
          <p:cNvPr id="10" name="Picture Placeholder 2"/>
          <p:cNvSpPr>
            <a:spLocks noGrp="1" noChangeAspect="1"/>
          </p:cNvSpPr>
          <p:nvPr>
            <p:ph type="pic" sz="quarter" idx="26"/>
          </p:nvPr>
        </p:nvSpPr>
        <p:spPr>
          <a:xfrm>
            <a:off x="4754354" y="7975469"/>
            <a:ext cx="4254887" cy="2712449"/>
          </a:xfrm>
          <a:solidFill>
            <a:schemeClr val="bg1">
              <a:lumMod val="95000"/>
            </a:schemeClr>
          </a:solidFill>
        </p:spPr>
        <p:txBody>
          <a:bodyPr rtlCol="0">
            <a:normAutofit/>
          </a:bodyPr>
          <a:lstStyle>
            <a:lvl1pPr marL="0" indent="0" algn="ctr">
              <a:buNone/>
              <a:defRPr sz="1999">
                <a:latin typeface="Calibri Light"/>
                <a:cs typeface="Calibri Light"/>
              </a:defRPr>
            </a:lvl1pPr>
          </a:lstStyle>
          <a:p>
            <a:pPr lvl="0"/>
            <a:r>
              <a:rPr lang="en-US" noProof="0"/>
              <a:t>Click icon to add picture</a:t>
            </a:r>
            <a:endParaRPr lang="id-ID" noProof="0" dirty="0"/>
          </a:p>
        </p:txBody>
      </p:sp>
      <p:sp>
        <p:nvSpPr>
          <p:cNvPr id="8" name="Picture Placeholder 2"/>
          <p:cNvSpPr>
            <a:spLocks noGrp="1" noChangeAspect="1"/>
          </p:cNvSpPr>
          <p:nvPr>
            <p:ph type="pic" sz="quarter" idx="24"/>
          </p:nvPr>
        </p:nvSpPr>
        <p:spPr>
          <a:xfrm>
            <a:off x="14235822" y="7821109"/>
            <a:ext cx="2254062" cy="2902541"/>
          </a:xfrm>
          <a:solidFill>
            <a:schemeClr val="bg1">
              <a:lumMod val="95000"/>
            </a:schemeClr>
          </a:solidFill>
        </p:spPr>
        <p:txBody>
          <a:bodyPr rtlCol="0">
            <a:normAutofit/>
          </a:bodyPr>
          <a:lstStyle>
            <a:lvl1pPr marL="0" indent="0" algn="ctr">
              <a:buNone/>
              <a:defRPr sz="1999">
                <a:latin typeface="Calibri Light"/>
                <a:cs typeface="Calibri Light"/>
              </a:defRPr>
            </a:lvl1pPr>
          </a:lstStyle>
          <a:p>
            <a:pPr lvl="0"/>
            <a:r>
              <a:rPr lang="en-US" noProof="0"/>
              <a:t>Click icon to add picture</a:t>
            </a:r>
            <a:endParaRPr lang="id-ID" noProof="0" dirty="0"/>
          </a:p>
        </p:txBody>
      </p:sp>
      <p:sp>
        <p:nvSpPr>
          <p:cNvPr id="11" name="Picture Placeholder 2"/>
          <p:cNvSpPr>
            <a:spLocks noGrp="1" noChangeAspect="1"/>
          </p:cNvSpPr>
          <p:nvPr>
            <p:ph type="pic" sz="quarter" idx="27"/>
          </p:nvPr>
        </p:nvSpPr>
        <p:spPr>
          <a:xfrm>
            <a:off x="17691338" y="10138875"/>
            <a:ext cx="441690" cy="557901"/>
          </a:xfrm>
          <a:solidFill>
            <a:schemeClr val="bg1">
              <a:lumMod val="95000"/>
            </a:schemeClr>
          </a:solidFill>
        </p:spPr>
        <p:txBody>
          <a:bodyPr rtlCol="0">
            <a:normAutofit/>
          </a:bodyPr>
          <a:lstStyle>
            <a:lvl1pPr marL="0" indent="0" algn="ctr">
              <a:lnSpc>
                <a:spcPct val="50000"/>
              </a:lnSpc>
              <a:buNone/>
              <a:defRPr sz="100">
                <a:latin typeface="Calibri Light"/>
                <a:cs typeface="Calibri Light"/>
              </a:defRPr>
            </a:lvl1pPr>
          </a:lstStyle>
          <a:p>
            <a:pPr lvl="0"/>
            <a:r>
              <a:rPr lang="en-US" noProof="0"/>
              <a:t>Click icon to add picture</a:t>
            </a:r>
            <a:endParaRPr lang="id-ID" noProof="0" dirty="0"/>
          </a:p>
        </p:txBody>
      </p:sp>
    </p:spTree>
    <p:extLst>
      <p:ext uri="{BB962C8B-B14F-4D97-AF65-F5344CB8AC3E}">
        <p14:creationId xmlns:p14="http://schemas.microsoft.com/office/powerpoint/2010/main" val="1005703061"/>
      </p:ext>
    </p:extLst>
  </p:cSld>
  <p:clrMapOvr>
    <a:masterClrMapping/>
  </p:clrMapOvr>
  <p:transition spd="med" advClick="0" advTm="2000">
    <p:fad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1_Logos">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48D9D25-F702-204B-B5EA-8E36DF5CB68B}"/>
              </a:ext>
            </a:extLst>
          </p:cNvPr>
          <p:cNvSpPr/>
          <p:nvPr userDrawn="1"/>
        </p:nvSpPr>
        <p:spPr>
          <a:xfrm>
            <a:off x="21732875" y="7938"/>
            <a:ext cx="2101850" cy="15763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dirty="0">
              <a:latin typeface="Montserrat" charset="0"/>
            </a:endParaRPr>
          </a:p>
        </p:txBody>
      </p:sp>
      <p:sp>
        <p:nvSpPr>
          <p:cNvPr id="23" name="Picture Placeholder 17"/>
          <p:cNvSpPr>
            <a:spLocks noGrp="1"/>
          </p:cNvSpPr>
          <p:nvPr>
            <p:ph type="pic" sz="quarter" idx="26"/>
          </p:nvPr>
        </p:nvSpPr>
        <p:spPr>
          <a:xfrm>
            <a:off x="0" y="-30480"/>
            <a:ext cx="6086471" cy="8869680"/>
          </a:xfrm>
          <a:solidFill>
            <a:schemeClr val="bg1">
              <a:lumMod val="95000"/>
            </a:schemeClr>
          </a:solidFill>
        </p:spPr>
        <p:txBody>
          <a:bodyPr rtlCol="0">
            <a:normAutofit/>
          </a:bodyPr>
          <a:lstStyle>
            <a:lvl1pPr marL="0" indent="0">
              <a:buNone/>
              <a:defRPr sz="2799">
                <a:solidFill>
                  <a:schemeClr val="tx1"/>
                </a:solidFill>
              </a:defRPr>
            </a:lvl1pPr>
          </a:lstStyle>
          <a:p>
            <a:pPr lvl="0"/>
            <a:r>
              <a:rPr lang="en-US" noProof="0"/>
              <a:t>Click icon to add picture</a:t>
            </a:r>
            <a:endParaRPr lang="en-US" noProof="0" dirty="0"/>
          </a:p>
        </p:txBody>
      </p:sp>
      <p:sp>
        <p:nvSpPr>
          <p:cNvPr id="24" name="Picture Placeholder 17"/>
          <p:cNvSpPr>
            <a:spLocks noGrp="1"/>
          </p:cNvSpPr>
          <p:nvPr>
            <p:ph type="pic" sz="quarter" idx="27"/>
          </p:nvPr>
        </p:nvSpPr>
        <p:spPr>
          <a:xfrm>
            <a:off x="6086471" y="4876800"/>
            <a:ext cx="6086471" cy="8869680"/>
          </a:xfrm>
          <a:solidFill>
            <a:schemeClr val="bg1">
              <a:lumMod val="95000"/>
            </a:schemeClr>
          </a:solidFill>
        </p:spPr>
        <p:txBody>
          <a:bodyPr rtlCol="0">
            <a:normAutofit/>
          </a:bodyPr>
          <a:lstStyle>
            <a:lvl1pPr marL="0" indent="0">
              <a:buNone/>
              <a:defRPr sz="2799">
                <a:solidFill>
                  <a:schemeClr val="tx1"/>
                </a:solidFill>
              </a:defRPr>
            </a:lvl1pPr>
          </a:lstStyle>
          <a:p>
            <a:pPr lvl="0"/>
            <a:r>
              <a:rPr lang="en-US" noProof="0"/>
              <a:t>Click icon to add picture</a:t>
            </a:r>
            <a:endParaRPr lang="en-US" noProof="0" dirty="0"/>
          </a:p>
        </p:txBody>
      </p:sp>
      <p:sp>
        <p:nvSpPr>
          <p:cNvPr id="25" name="Picture Placeholder 17"/>
          <p:cNvSpPr>
            <a:spLocks noGrp="1"/>
          </p:cNvSpPr>
          <p:nvPr>
            <p:ph type="pic" sz="quarter" idx="28"/>
          </p:nvPr>
        </p:nvSpPr>
        <p:spPr>
          <a:xfrm>
            <a:off x="12169766" y="-30480"/>
            <a:ext cx="6086471" cy="8869680"/>
          </a:xfrm>
          <a:solidFill>
            <a:schemeClr val="bg1">
              <a:lumMod val="95000"/>
            </a:schemeClr>
          </a:solidFill>
        </p:spPr>
        <p:txBody>
          <a:bodyPr rtlCol="0">
            <a:normAutofit/>
          </a:bodyPr>
          <a:lstStyle>
            <a:lvl1pPr marL="0" indent="0">
              <a:buNone/>
              <a:defRPr sz="2799">
                <a:solidFill>
                  <a:schemeClr val="tx1"/>
                </a:solidFill>
              </a:defRPr>
            </a:lvl1pPr>
          </a:lstStyle>
          <a:p>
            <a:pPr lvl="0"/>
            <a:r>
              <a:rPr lang="en-US" noProof="0"/>
              <a:t>Click icon to add picture</a:t>
            </a:r>
            <a:endParaRPr lang="en-US" noProof="0" dirty="0"/>
          </a:p>
        </p:txBody>
      </p:sp>
      <p:sp>
        <p:nvSpPr>
          <p:cNvPr id="26" name="Picture Placeholder 17"/>
          <p:cNvSpPr>
            <a:spLocks noGrp="1"/>
          </p:cNvSpPr>
          <p:nvPr>
            <p:ph type="pic" sz="quarter" idx="29"/>
          </p:nvPr>
        </p:nvSpPr>
        <p:spPr>
          <a:xfrm>
            <a:off x="18278473" y="4838700"/>
            <a:ext cx="6086471" cy="8869680"/>
          </a:xfrm>
          <a:solidFill>
            <a:schemeClr val="bg1">
              <a:lumMod val="95000"/>
            </a:schemeClr>
          </a:solidFill>
        </p:spPr>
        <p:txBody>
          <a:bodyPr rtlCol="0">
            <a:normAutofit/>
          </a:bodyPr>
          <a:lstStyle>
            <a:lvl1pPr marL="0" indent="0">
              <a:buNone/>
              <a:defRPr sz="2799">
                <a:solidFill>
                  <a:schemeClr val="tx1"/>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2802037629"/>
      </p:ext>
    </p:extLst>
  </p:cSld>
  <p:clrMapOvr>
    <a:masterClrMapping/>
  </p:clrMapOvr>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1_Macbook Mockup">
    <p:spTree>
      <p:nvGrpSpPr>
        <p:cNvPr id="1" name=""/>
        <p:cNvGrpSpPr/>
        <p:nvPr/>
      </p:nvGrpSpPr>
      <p:grpSpPr>
        <a:xfrm>
          <a:off x="0" y="0"/>
          <a:ext cx="0" cy="0"/>
          <a:chOff x="0" y="0"/>
          <a:chExt cx="0" cy="0"/>
        </a:xfrm>
      </p:grpSpPr>
      <p:sp>
        <p:nvSpPr>
          <p:cNvPr id="11" name="Picture Placeholder 4"/>
          <p:cNvSpPr>
            <a:spLocks noGrp="1"/>
          </p:cNvSpPr>
          <p:nvPr>
            <p:ph type="pic" sz="quarter" idx="10"/>
          </p:nvPr>
        </p:nvSpPr>
        <p:spPr>
          <a:xfrm>
            <a:off x="4111023" y="9421730"/>
            <a:ext cx="1929384" cy="1929384"/>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p>
        </p:txBody>
      </p:sp>
      <p:sp>
        <p:nvSpPr>
          <p:cNvPr id="12" name="Picture Placeholder 4"/>
          <p:cNvSpPr>
            <a:spLocks noGrp="1"/>
          </p:cNvSpPr>
          <p:nvPr>
            <p:ph type="pic" sz="quarter" idx="11"/>
          </p:nvPr>
        </p:nvSpPr>
        <p:spPr>
          <a:xfrm>
            <a:off x="11355470" y="9446722"/>
            <a:ext cx="1929384" cy="1929384"/>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13" name="Picture Placeholder 4"/>
          <p:cNvSpPr>
            <a:spLocks noGrp="1"/>
          </p:cNvSpPr>
          <p:nvPr>
            <p:ph type="pic" sz="quarter" idx="12"/>
          </p:nvPr>
        </p:nvSpPr>
        <p:spPr>
          <a:xfrm>
            <a:off x="18446906" y="9421730"/>
            <a:ext cx="1929384" cy="1929384"/>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Tree>
    <p:extLst>
      <p:ext uri="{BB962C8B-B14F-4D97-AF65-F5344CB8AC3E}">
        <p14:creationId xmlns:p14="http://schemas.microsoft.com/office/powerpoint/2010/main" val="549638524"/>
      </p:ext>
    </p:extLst>
  </p:cSld>
  <p:clrMapOvr>
    <a:masterClrMapping/>
  </p:clrMapOvr>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1_Blank">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0" y="0"/>
            <a:ext cx="24377650"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424516914"/>
      </p:ext>
    </p:extLst>
  </p:cSld>
  <p:clrMapOvr>
    <a:masterClrMapping/>
  </p:clrMapOvr>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3_Main">
    <p:spTree>
      <p:nvGrpSpPr>
        <p:cNvPr id="1" name=""/>
        <p:cNvGrpSpPr/>
        <p:nvPr/>
      </p:nvGrpSpPr>
      <p:grpSpPr>
        <a:xfrm>
          <a:off x="0" y="0"/>
          <a:ext cx="0" cy="0"/>
          <a:chOff x="0" y="0"/>
          <a:chExt cx="0" cy="0"/>
        </a:xfrm>
      </p:grpSpPr>
      <p:sp>
        <p:nvSpPr>
          <p:cNvPr id="6" name="Picture Placeholder 13"/>
          <p:cNvSpPr>
            <a:spLocks noGrp="1"/>
          </p:cNvSpPr>
          <p:nvPr>
            <p:ph type="pic" sz="quarter" idx="14"/>
          </p:nvPr>
        </p:nvSpPr>
        <p:spPr>
          <a:xfrm>
            <a:off x="11209703" y="4407444"/>
            <a:ext cx="13167947" cy="6521824"/>
          </a:xfrm>
          <a:solidFill>
            <a:schemeClr val="bg1">
              <a:lumMod val="95000"/>
            </a:schemeClr>
          </a:solidFill>
          <a:effectLst/>
        </p:spPr>
        <p:txBody>
          <a:bodyPr rtlCol="0">
            <a:normAutofit/>
          </a:bodyPr>
          <a:lstStyle>
            <a:lvl1pPr marL="0" indent="0">
              <a:buNone/>
              <a:defRPr sz="2800">
                <a:ln>
                  <a:noFill/>
                </a:ln>
                <a:solidFill>
                  <a:schemeClr val="bg1">
                    <a:lumMod val="85000"/>
                  </a:schemeClr>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2859285375"/>
      </p:ext>
    </p:extLst>
  </p:cSld>
  <p:clrMapOvr>
    <a:masterClrMapping/>
  </p:clrMapOvr>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4_Main">
    <p:spTree>
      <p:nvGrpSpPr>
        <p:cNvPr id="1" name=""/>
        <p:cNvGrpSpPr/>
        <p:nvPr/>
      </p:nvGrpSpPr>
      <p:grpSpPr>
        <a:xfrm>
          <a:off x="0" y="0"/>
          <a:ext cx="0" cy="0"/>
          <a:chOff x="0" y="0"/>
          <a:chExt cx="0" cy="0"/>
        </a:xfrm>
      </p:grpSpPr>
      <p:sp>
        <p:nvSpPr>
          <p:cNvPr id="6" name="Picture Placeholder 13"/>
          <p:cNvSpPr>
            <a:spLocks noGrp="1"/>
          </p:cNvSpPr>
          <p:nvPr>
            <p:ph type="pic" sz="quarter" idx="14"/>
          </p:nvPr>
        </p:nvSpPr>
        <p:spPr>
          <a:xfrm>
            <a:off x="8122022" y="0"/>
            <a:ext cx="8145300" cy="13716000"/>
          </a:xfrm>
          <a:solidFill>
            <a:schemeClr val="bg1">
              <a:lumMod val="95000"/>
            </a:schemeClr>
          </a:solidFill>
          <a:effectLst/>
        </p:spPr>
        <p:txBody>
          <a:bodyPr rtlCol="0">
            <a:normAutofit/>
          </a:bodyPr>
          <a:lstStyle>
            <a:lvl1pPr marL="0" indent="0">
              <a:buNone/>
              <a:defRPr sz="2800">
                <a:ln>
                  <a:noFill/>
                </a:ln>
                <a:solidFill>
                  <a:schemeClr val="bg1">
                    <a:lumMod val="85000"/>
                  </a:schemeClr>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2745794999"/>
      </p:ext>
    </p:extLst>
  </p:cSld>
  <p:clrMapOvr>
    <a:masterClrMapping/>
  </p:clrMapOvr>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6_Master-Placeholder">
    <p:spTree>
      <p:nvGrpSpPr>
        <p:cNvPr id="1" name=""/>
        <p:cNvGrpSpPr/>
        <p:nvPr/>
      </p:nvGrpSpPr>
      <p:grpSpPr>
        <a:xfrm>
          <a:off x="0" y="0"/>
          <a:ext cx="0" cy="0"/>
          <a:chOff x="0" y="0"/>
          <a:chExt cx="0" cy="0"/>
        </a:xfrm>
      </p:grpSpPr>
      <p:sp>
        <p:nvSpPr>
          <p:cNvPr id="4" name="Picture Placeholder 4"/>
          <p:cNvSpPr>
            <a:spLocks noGrp="1"/>
          </p:cNvSpPr>
          <p:nvPr>
            <p:ph type="pic" sz="quarter" idx="10"/>
          </p:nvPr>
        </p:nvSpPr>
        <p:spPr>
          <a:xfrm>
            <a:off x="0" y="0"/>
            <a:ext cx="24377649" cy="8500532"/>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2" name="Picture Placeholder 4"/>
          <p:cNvSpPr>
            <a:spLocks noGrp="1"/>
          </p:cNvSpPr>
          <p:nvPr>
            <p:ph type="pic" sz="quarter" idx="11"/>
          </p:nvPr>
        </p:nvSpPr>
        <p:spPr>
          <a:xfrm>
            <a:off x="3747638" y="5104844"/>
            <a:ext cx="3336329" cy="5949760"/>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3" name="Picture Placeholder 4"/>
          <p:cNvSpPr>
            <a:spLocks noGrp="1"/>
          </p:cNvSpPr>
          <p:nvPr>
            <p:ph type="pic" sz="quarter" idx="12"/>
          </p:nvPr>
        </p:nvSpPr>
        <p:spPr>
          <a:xfrm>
            <a:off x="10459853" y="5104844"/>
            <a:ext cx="3336329" cy="5949760"/>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4" name="Picture Placeholder 4"/>
          <p:cNvSpPr>
            <a:spLocks noGrp="1"/>
          </p:cNvSpPr>
          <p:nvPr>
            <p:ph type="pic" sz="quarter" idx="13"/>
          </p:nvPr>
        </p:nvSpPr>
        <p:spPr>
          <a:xfrm>
            <a:off x="17169810" y="5104844"/>
            <a:ext cx="3336329" cy="5949760"/>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3319503296"/>
      </p:ext>
    </p:extLst>
  </p:cSld>
  <p:clrMapOvr>
    <a:masterClrMapping/>
  </p:clrMapOvr>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Master-Placeholder-">
    <p:spTree>
      <p:nvGrpSpPr>
        <p:cNvPr id="1" name=""/>
        <p:cNvGrpSpPr/>
        <p:nvPr/>
      </p:nvGrpSpPr>
      <p:grpSpPr>
        <a:xfrm>
          <a:off x="0" y="0"/>
          <a:ext cx="0" cy="0"/>
          <a:chOff x="0" y="0"/>
          <a:chExt cx="0" cy="0"/>
        </a:xfrm>
      </p:grpSpPr>
      <p:sp>
        <p:nvSpPr>
          <p:cNvPr id="12" name="Picture Placeholder 4"/>
          <p:cNvSpPr>
            <a:spLocks noGrp="1"/>
          </p:cNvSpPr>
          <p:nvPr>
            <p:ph type="pic" sz="quarter" idx="11"/>
          </p:nvPr>
        </p:nvSpPr>
        <p:spPr>
          <a:xfrm>
            <a:off x="0" y="-1"/>
            <a:ext cx="24423370" cy="6867525"/>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9" name="Picture Placeholder 4"/>
          <p:cNvSpPr>
            <a:spLocks noGrp="1"/>
          </p:cNvSpPr>
          <p:nvPr>
            <p:ph type="pic" sz="quarter" idx="12"/>
          </p:nvPr>
        </p:nvSpPr>
        <p:spPr>
          <a:xfrm>
            <a:off x="0" y="5572125"/>
            <a:ext cx="8412479" cy="8143875"/>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3477900831"/>
      </p:ext>
    </p:extLst>
  </p:cSld>
  <p:clrMapOvr>
    <a:masterClrMapping/>
  </p:clrMapOvr>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1_Master-Placeholder-">
    <p:spTree>
      <p:nvGrpSpPr>
        <p:cNvPr id="1" name=""/>
        <p:cNvGrpSpPr/>
        <p:nvPr/>
      </p:nvGrpSpPr>
      <p:grpSpPr>
        <a:xfrm>
          <a:off x="0" y="0"/>
          <a:ext cx="0" cy="0"/>
          <a:chOff x="0" y="0"/>
          <a:chExt cx="0" cy="0"/>
        </a:xfrm>
      </p:grpSpPr>
      <p:sp>
        <p:nvSpPr>
          <p:cNvPr id="6" name="Picture Placeholder 4"/>
          <p:cNvSpPr>
            <a:spLocks noGrp="1"/>
          </p:cNvSpPr>
          <p:nvPr>
            <p:ph type="pic" sz="quarter" idx="11"/>
          </p:nvPr>
        </p:nvSpPr>
        <p:spPr>
          <a:xfrm>
            <a:off x="0" y="-1"/>
            <a:ext cx="24423370" cy="8540398"/>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9" name="Picture Placeholder 4"/>
          <p:cNvSpPr>
            <a:spLocks noGrp="1"/>
          </p:cNvSpPr>
          <p:nvPr>
            <p:ph type="pic" sz="quarter" idx="12"/>
          </p:nvPr>
        </p:nvSpPr>
        <p:spPr>
          <a:xfrm>
            <a:off x="9123995" y="5813269"/>
            <a:ext cx="5967616" cy="7902731"/>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154617423"/>
      </p:ext>
    </p:extLst>
  </p:cSld>
  <p:clrMapOvr>
    <a:masterClrMapping/>
  </p:clrMapOvr>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2_Master-Placeholder-">
    <p:spTree>
      <p:nvGrpSpPr>
        <p:cNvPr id="1" name=""/>
        <p:cNvGrpSpPr/>
        <p:nvPr/>
      </p:nvGrpSpPr>
      <p:grpSpPr>
        <a:xfrm>
          <a:off x="0" y="0"/>
          <a:ext cx="0" cy="0"/>
          <a:chOff x="0" y="0"/>
          <a:chExt cx="0" cy="0"/>
        </a:xfrm>
      </p:grpSpPr>
      <p:sp>
        <p:nvSpPr>
          <p:cNvPr id="10" name="Picture Placeholder 4"/>
          <p:cNvSpPr>
            <a:spLocks noGrp="1"/>
          </p:cNvSpPr>
          <p:nvPr>
            <p:ph type="pic" sz="quarter" idx="11"/>
          </p:nvPr>
        </p:nvSpPr>
        <p:spPr>
          <a:xfrm>
            <a:off x="0" y="-1"/>
            <a:ext cx="24423370" cy="8540398"/>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3" name="Picture Placeholder 4"/>
          <p:cNvSpPr>
            <a:spLocks noGrp="1"/>
          </p:cNvSpPr>
          <p:nvPr>
            <p:ph type="pic" sz="quarter" idx="12"/>
          </p:nvPr>
        </p:nvSpPr>
        <p:spPr>
          <a:xfrm>
            <a:off x="7487723" y="6858126"/>
            <a:ext cx="2666386" cy="3460584"/>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4" name="Picture Placeholder 4"/>
          <p:cNvSpPr>
            <a:spLocks noGrp="1"/>
          </p:cNvSpPr>
          <p:nvPr>
            <p:ph type="pic" sz="quarter" idx="13"/>
          </p:nvPr>
        </p:nvSpPr>
        <p:spPr>
          <a:xfrm>
            <a:off x="10806976" y="6858126"/>
            <a:ext cx="2666386" cy="3460584"/>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5" name="Picture Placeholder 4"/>
          <p:cNvSpPr>
            <a:spLocks noGrp="1"/>
          </p:cNvSpPr>
          <p:nvPr>
            <p:ph type="pic" sz="quarter" idx="14"/>
          </p:nvPr>
        </p:nvSpPr>
        <p:spPr>
          <a:xfrm>
            <a:off x="13940379" y="6858126"/>
            <a:ext cx="2666386" cy="3460584"/>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1903645329"/>
      </p:ext>
    </p:extLst>
  </p:cSld>
  <p:clrMapOvr>
    <a:masterClrMapping/>
  </p:clrMapOvr>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3_Master-Placeholder-">
    <p:spTree>
      <p:nvGrpSpPr>
        <p:cNvPr id="1" name=""/>
        <p:cNvGrpSpPr/>
        <p:nvPr/>
      </p:nvGrpSpPr>
      <p:grpSpPr>
        <a:xfrm>
          <a:off x="0" y="0"/>
          <a:ext cx="0" cy="0"/>
          <a:chOff x="0" y="0"/>
          <a:chExt cx="0" cy="0"/>
        </a:xfrm>
      </p:grpSpPr>
      <p:sp>
        <p:nvSpPr>
          <p:cNvPr id="10" name="Picture Placeholder 4"/>
          <p:cNvSpPr>
            <a:spLocks noGrp="1"/>
          </p:cNvSpPr>
          <p:nvPr>
            <p:ph type="pic" sz="quarter" idx="11"/>
          </p:nvPr>
        </p:nvSpPr>
        <p:spPr>
          <a:xfrm>
            <a:off x="7956667" y="4958807"/>
            <a:ext cx="8357714" cy="6228342"/>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1617338972"/>
      </p:ext>
    </p:extLst>
  </p:cSld>
  <p:clrMapOvr>
    <a:masterClrMapping/>
  </p:clrMapOvr>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4_Master-Placeholder-">
    <p:spTree>
      <p:nvGrpSpPr>
        <p:cNvPr id="1" name=""/>
        <p:cNvGrpSpPr/>
        <p:nvPr/>
      </p:nvGrpSpPr>
      <p:grpSpPr>
        <a:xfrm>
          <a:off x="0" y="0"/>
          <a:ext cx="0" cy="0"/>
          <a:chOff x="0" y="0"/>
          <a:chExt cx="0" cy="0"/>
        </a:xfrm>
      </p:grpSpPr>
      <p:sp>
        <p:nvSpPr>
          <p:cNvPr id="10" name="Picture Placeholder 4"/>
          <p:cNvSpPr>
            <a:spLocks noGrp="1"/>
          </p:cNvSpPr>
          <p:nvPr>
            <p:ph type="pic" sz="quarter" idx="11"/>
          </p:nvPr>
        </p:nvSpPr>
        <p:spPr>
          <a:xfrm>
            <a:off x="0" y="1975334"/>
            <a:ext cx="11723065" cy="9723205"/>
          </a:xfrm>
          <a:solidFill>
            <a:schemeClr val="bg1">
              <a:lumMod val="95000"/>
            </a:schemeClr>
          </a:solidFill>
          <a:ln>
            <a:noFill/>
          </a:ln>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2700004075"/>
      </p:ext>
    </p:extLst>
  </p:cSld>
  <p:clrMapOvr>
    <a:masterClrMapping/>
  </p:clrMapOvr>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5_Master-Placeholder-">
    <p:spTree>
      <p:nvGrpSpPr>
        <p:cNvPr id="1" name=""/>
        <p:cNvGrpSpPr/>
        <p:nvPr/>
      </p:nvGrpSpPr>
      <p:grpSpPr>
        <a:xfrm>
          <a:off x="0" y="0"/>
          <a:ext cx="0" cy="0"/>
          <a:chOff x="0" y="0"/>
          <a:chExt cx="0" cy="0"/>
        </a:xfrm>
      </p:grpSpPr>
      <p:sp>
        <p:nvSpPr>
          <p:cNvPr id="6" name="Picture Placeholder 4"/>
          <p:cNvSpPr>
            <a:spLocks noGrp="1"/>
          </p:cNvSpPr>
          <p:nvPr>
            <p:ph type="pic" sz="quarter" idx="11"/>
          </p:nvPr>
        </p:nvSpPr>
        <p:spPr>
          <a:xfrm>
            <a:off x="8368334" y="5300456"/>
            <a:ext cx="7607690" cy="4731613"/>
          </a:xfrm>
          <a:solidFill>
            <a:schemeClr val="bg1">
              <a:lumMod val="95000"/>
            </a:schemeClr>
          </a:solidFill>
          <a:ln>
            <a:noFill/>
          </a:ln>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3897099230"/>
      </p:ext>
    </p:extLst>
  </p:cSld>
  <p:clrMapOvr>
    <a:masterClrMapping/>
  </p:clrMapOvr>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6_Master-Placeholder-">
    <p:spTree>
      <p:nvGrpSpPr>
        <p:cNvPr id="1" name=""/>
        <p:cNvGrpSpPr/>
        <p:nvPr/>
      </p:nvGrpSpPr>
      <p:grpSpPr>
        <a:xfrm>
          <a:off x="0" y="0"/>
          <a:ext cx="0" cy="0"/>
          <a:chOff x="0" y="0"/>
          <a:chExt cx="0" cy="0"/>
        </a:xfrm>
      </p:grpSpPr>
      <p:sp>
        <p:nvSpPr>
          <p:cNvPr id="8" name="Picture Placeholder 7"/>
          <p:cNvSpPr>
            <a:spLocks noGrp="1"/>
          </p:cNvSpPr>
          <p:nvPr>
            <p:ph type="pic" sz="quarter" idx="11"/>
          </p:nvPr>
        </p:nvSpPr>
        <p:spPr>
          <a:xfrm>
            <a:off x="4761786" y="1948821"/>
            <a:ext cx="3805081" cy="3805084"/>
          </a:xfrm>
          <a:custGeom>
            <a:avLst/>
            <a:gdLst>
              <a:gd name="connsiteX0" fmla="*/ 1902541 w 3805081"/>
              <a:gd name="connsiteY0" fmla="*/ 0 h 3805084"/>
              <a:gd name="connsiteX1" fmla="*/ 3805081 w 3805081"/>
              <a:gd name="connsiteY1" fmla="*/ 951271 h 3805084"/>
              <a:gd name="connsiteX2" fmla="*/ 3805081 w 3805081"/>
              <a:gd name="connsiteY2" fmla="*/ 2853813 h 3805084"/>
              <a:gd name="connsiteX3" fmla="*/ 1902541 w 3805081"/>
              <a:gd name="connsiteY3" fmla="*/ 3805084 h 3805084"/>
              <a:gd name="connsiteX4" fmla="*/ 0 w 3805081"/>
              <a:gd name="connsiteY4" fmla="*/ 2853813 h 3805084"/>
              <a:gd name="connsiteX5" fmla="*/ 0 w 3805081"/>
              <a:gd name="connsiteY5" fmla="*/ 951271 h 3805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05081" h="3805084">
                <a:moveTo>
                  <a:pt x="1902541" y="0"/>
                </a:moveTo>
                <a:lnTo>
                  <a:pt x="3805081" y="951271"/>
                </a:lnTo>
                <a:lnTo>
                  <a:pt x="3805081" y="2853813"/>
                </a:lnTo>
                <a:lnTo>
                  <a:pt x="1902541" y="3805084"/>
                </a:lnTo>
                <a:lnTo>
                  <a:pt x="0" y="2853813"/>
                </a:lnTo>
                <a:lnTo>
                  <a:pt x="0" y="951271"/>
                </a:lnTo>
                <a:close/>
              </a:path>
            </a:pathLst>
          </a:custGeom>
          <a:solidFill>
            <a:schemeClr val="bg1">
              <a:lumMod val="95000"/>
            </a:schemeClr>
          </a:solidFill>
          <a:ln>
            <a:noFill/>
          </a:ln>
        </p:spPr>
        <p:txBody>
          <a:bodyPr rtlCol="0">
            <a:noAutofit/>
          </a:bodyPr>
          <a:lstStyle>
            <a:lvl1pPr>
              <a:defRPr sz="2400"/>
            </a:lvl1pPr>
          </a:lstStyle>
          <a:p>
            <a:pPr lvl="0"/>
            <a:r>
              <a:rPr lang="en-US" noProof="0"/>
              <a:t>Click icon to add picture</a:t>
            </a:r>
            <a:endParaRPr lang="en-US" noProof="0" dirty="0"/>
          </a:p>
        </p:txBody>
      </p:sp>
      <p:sp>
        <p:nvSpPr>
          <p:cNvPr id="10" name="Picture Placeholder 9"/>
          <p:cNvSpPr>
            <a:spLocks noGrp="1"/>
          </p:cNvSpPr>
          <p:nvPr>
            <p:ph type="pic" sz="quarter" idx="12"/>
          </p:nvPr>
        </p:nvSpPr>
        <p:spPr>
          <a:xfrm>
            <a:off x="16404348" y="1948821"/>
            <a:ext cx="3805081" cy="3805084"/>
          </a:xfrm>
          <a:custGeom>
            <a:avLst/>
            <a:gdLst>
              <a:gd name="connsiteX0" fmla="*/ 1902541 w 3805081"/>
              <a:gd name="connsiteY0" fmla="*/ 0 h 3805084"/>
              <a:gd name="connsiteX1" fmla="*/ 3805081 w 3805081"/>
              <a:gd name="connsiteY1" fmla="*/ 951271 h 3805084"/>
              <a:gd name="connsiteX2" fmla="*/ 3805081 w 3805081"/>
              <a:gd name="connsiteY2" fmla="*/ 2853813 h 3805084"/>
              <a:gd name="connsiteX3" fmla="*/ 1902541 w 3805081"/>
              <a:gd name="connsiteY3" fmla="*/ 3805084 h 3805084"/>
              <a:gd name="connsiteX4" fmla="*/ 0 w 3805081"/>
              <a:gd name="connsiteY4" fmla="*/ 2853813 h 3805084"/>
              <a:gd name="connsiteX5" fmla="*/ 0 w 3805081"/>
              <a:gd name="connsiteY5" fmla="*/ 951271 h 3805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05081" h="3805084">
                <a:moveTo>
                  <a:pt x="1902541" y="0"/>
                </a:moveTo>
                <a:lnTo>
                  <a:pt x="3805081" y="951271"/>
                </a:lnTo>
                <a:lnTo>
                  <a:pt x="3805081" y="2853813"/>
                </a:lnTo>
                <a:lnTo>
                  <a:pt x="1902541" y="3805084"/>
                </a:lnTo>
                <a:lnTo>
                  <a:pt x="0" y="2853813"/>
                </a:lnTo>
                <a:lnTo>
                  <a:pt x="0" y="951271"/>
                </a:lnTo>
                <a:close/>
              </a:path>
            </a:pathLst>
          </a:custGeom>
          <a:solidFill>
            <a:schemeClr val="bg1">
              <a:lumMod val="95000"/>
            </a:schemeClr>
          </a:solidFill>
          <a:ln>
            <a:noFill/>
          </a:ln>
        </p:spPr>
        <p:txBody>
          <a:bodyPr rtlCol="0">
            <a:noAutofit/>
          </a:bodyPr>
          <a:lstStyle>
            <a:lvl1pPr>
              <a:defRPr sz="2400"/>
            </a:lvl1pPr>
          </a:lstStyle>
          <a:p>
            <a:pPr lvl="0"/>
            <a:r>
              <a:rPr lang="en-US" noProof="0"/>
              <a:t>Click icon to add picture</a:t>
            </a:r>
            <a:endParaRPr lang="en-US" noProof="0" dirty="0"/>
          </a:p>
        </p:txBody>
      </p:sp>
    </p:spTree>
    <p:extLst>
      <p:ext uri="{BB962C8B-B14F-4D97-AF65-F5344CB8AC3E}">
        <p14:creationId xmlns:p14="http://schemas.microsoft.com/office/powerpoint/2010/main" val="3770981774"/>
      </p:ext>
    </p:extLst>
  </p:cSld>
  <p:clrMapOvr>
    <a:masterClrMapping/>
  </p:clrMapOvr>
  <p:transition/>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5" Type="http://schemas.openxmlformats.org/officeDocument/2006/relationships/slideLayout" Target="../slideLayouts/slideLayout5.xml"/><Relationship Id="rId61" Type="http://schemas.openxmlformats.org/officeDocument/2006/relationships/theme" Target="../theme/theme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4DE9DEDA-3AD0-544D-8A6C-1B7AF0998DC5}"/>
              </a:ext>
            </a:extLst>
          </p:cNvPr>
          <p:cNvSpPr/>
          <p:nvPr userDrawn="1"/>
        </p:nvSpPr>
        <p:spPr>
          <a:xfrm rot="16200000">
            <a:off x="22199601" y="666750"/>
            <a:ext cx="520700" cy="523875"/>
          </a:xfrm>
          <a:prstGeom prst="ellipse">
            <a:avLst/>
          </a:prstGeom>
          <a:solidFill>
            <a:srgbClr val="DE427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dirty="0">
              <a:latin typeface="Montserrat" charset="0"/>
            </a:endParaRPr>
          </a:p>
        </p:txBody>
      </p:sp>
      <p:sp>
        <p:nvSpPr>
          <p:cNvPr id="1027" name="Text Placeholder 2">
            <a:extLst>
              <a:ext uri="{FF2B5EF4-FFF2-40B4-BE49-F238E27FC236}">
                <a16:creationId xmlns:a16="http://schemas.microsoft.com/office/drawing/2014/main" id="{C8588613-02F5-784D-9EF6-286BAF77560F}"/>
              </a:ext>
            </a:extLst>
          </p:cNvPr>
          <p:cNvSpPr>
            <a:spLocks noGrp="1"/>
          </p:cNvSpPr>
          <p:nvPr>
            <p:ph type="body" idx="1"/>
          </p:nvPr>
        </p:nvSpPr>
        <p:spPr bwMode="auto">
          <a:xfrm>
            <a:off x="1676400" y="3651250"/>
            <a:ext cx="21024850" cy="870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82843" tIns="91422" rIns="182843" bIns="91422" numCol="1" anchor="t" anchorCtr="0" compatLnSpc="1">
            <a:prstTxWarp prst="textNoShape">
              <a:avLst/>
            </a:prstTxWarp>
          </a:bodyPr>
          <a:lstStyle/>
          <a:p>
            <a:pPr lvl="0"/>
            <a:r>
              <a:rPr lang="en-US" altLang="sr-Latn-RS"/>
              <a:t>Click to edit Master text styles</a:t>
            </a:r>
          </a:p>
          <a:p>
            <a:pPr lvl="1"/>
            <a:r>
              <a:rPr lang="en-US" altLang="sr-Latn-RS"/>
              <a:t>Second level</a:t>
            </a:r>
          </a:p>
          <a:p>
            <a:pPr lvl="2"/>
            <a:r>
              <a:rPr lang="en-US" altLang="sr-Latn-RS"/>
              <a:t>Third level</a:t>
            </a:r>
          </a:p>
          <a:p>
            <a:pPr lvl="3"/>
            <a:r>
              <a:rPr lang="en-US" altLang="sr-Latn-RS"/>
              <a:t>Fourth level</a:t>
            </a:r>
          </a:p>
          <a:p>
            <a:pPr lvl="4"/>
            <a:r>
              <a:rPr lang="en-US" altLang="sr-Latn-RS"/>
              <a:t>Fifth level</a:t>
            </a:r>
          </a:p>
        </p:txBody>
      </p:sp>
      <p:sp>
        <p:nvSpPr>
          <p:cNvPr id="1029" name="Title Placeholder 3">
            <a:extLst>
              <a:ext uri="{FF2B5EF4-FFF2-40B4-BE49-F238E27FC236}">
                <a16:creationId xmlns:a16="http://schemas.microsoft.com/office/drawing/2014/main" id="{58B9BC8A-8CD8-A444-BB2E-BF2845D3A20A}"/>
              </a:ext>
            </a:extLst>
          </p:cNvPr>
          <p:cNvSpPr>
            <a:spLocks noGrp="1"/>
          </p:cNvSpPr>
          <p:nvPr>
            <p:ph type="title"/>
          </p:nvPr>
        </p:nvSpPr>
        <p:spPr bwMode="auto">
          <a:xfrm>
            <a:off x="1676400" y="730250"/>
            <a:ext cx="21024850" cy="265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sr-Latn-RS"/>
              <a:t>Click to edit Master title style</a:t>
            </a:r>
          </a:p>
        </p:txBody>
      </p:sp>
      <p:sp>
        <p:nvSpPr>
          <p:cNvPr id="1028" name="TextBox 9">
            <a:extLst>
              <a:ext uri="{FF2B5EF4-FFF2-40B4-BE49-F238E27FC236}">
                <a16:creationId xmlns:a16="http://schemas.microsoft.com/office/drawing/2014/main" id="{CC833890-52F5-FB48-9362-E5ABE7FAAD96}"/>
              </a:ext>
            </a:extLst>
          </p:cNvPr>
          <p:cNvSpPr txBox="1">
            <a:spLocks noChangeArrowheads="1"/>
          </p:cNvSpPr>
          <p:nvPr userDrawn="1"/>
        </p:nvSpPr>
        <p:spPr bwMode="auto">
          <a:xfrm>
            <a:off x="22102214" y="691906"/>
            <a:ext cx="7858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82843" tIns="91422" rIns="182843" bIns="91422">
            <a:sp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algn="ctr" eaLnBrk="1" hangingPunct="1"/>
            <a:fld id="{19627C0D-DFEB-CD42-B6BB-D4156349B114}" type="slidenum">
              <a:rPr lang="id-ID" altLang="sr-Latn-RS" sz="1800">
                <a:solidFill>
                  <a:schemeClr val="bg1"/>
                </a:solidFill>
                <a:latin typeface="Montserrat Light"/>
                <a:ea typeface="Montserrat Light"/>
                <a:cs typeface="Montserrat Light"/>
              </a:rPr>
              <a:pPr algn="ctr" eaLnBrk="1" hangingPunct="1"/>
              <a:t>‹#›</a:t>
            </a:fld>
            <a:r>
              <a:rPr lang="id-ID" altLang="sr-Latn-RS" sz="1800" dirty="0">
                <a:solidFill>
                  <a:schemeClr val="bg1"/>
                </a:solidFill>
                <a:latin typeface="Montserrat Light"/>
                <a:ea typeface="Montserrat Light"/>
                <a:cs typeface="Montserrat Light"/>
              </a:rPr>
              <a:t>  </a:t>
            </a:r>
          </a:p>
        </p:txBody>
      </p:sp>
      <p:pic>
        <p:nvPicPr>
          <p:cNvPr id="6" name="Picture 5">
            <a:extLst>
              <a:ext uri="{FF2B5EF4-FFF2-40B4-BE49-F238E27FC236}">
                <a16:creationId xmlns:a16="http://schemas.microsoft.com/office/drawing/2014/main" id="{55212F41-D412-5A49-A68B-D14751B6C909}"/>
              </a:ext>
            </a:extLst>
          </p:cNvPr>
          <p:cNvPicPr>
            <a:picLocks noChangeAspect="1"/>
          </p:cNvPicPr>
          <p:nvPr userDrawn="1"/>
        </p:nvPicPr>
        <p:blipFill>
          <a:blip r:embed="rId62">
            <a:extLst>
              <a:ext uri="{28A0092B-C50C-407E-A947-70E740481C1C}">
                <a14:useLocalDpi xmlns:a14="http://schemas.microsoft.com/office/drawing/2010/main" val="0"/>
              </a:ext>
            </a:extLst>
          </a:blip>
          <a:stretch>
            <a:fillRect/>
          </a:stretch>
        </p:blipFill>
        <p:spPr>
          <a:xfrm>
            <a:off x="538039" y="11015418"/>
            <a:ext cx="3436084" cy="2329548"/>
          </a:xfrm>
          <a:prstGeom prst="rect">
            <a:avLst/>
          </a:prstGeom>
        </p:spPr>
      </p:pic>
    </p:spTree>
  </p:cSld>
  <p:clrMap bg1="lt1" tx1="dk1" bg2="lt2" tx2="dk2" accent1="accent1" accent2="accent2" accent3="accent3" accent4="accent4" accent5="accent5" accent6="accent6" hlink="hlink" folHlink="folHlink"/>
  <p:sldLayoutIdLst>
    <p:sldLayoutId id="2147484052" r:id="rId1"/>
    <p:sldLayoutId id="2147484053" r:id="rId2"/>
    <p:sldLayoutId id="2147484054" r:id="rId3"/>
    <p:sldLayoutId id="2147484055" r:id="rId4"/>
    <p:sldLayoutId id="2147484056" r:id="rId5"/>
    <p:sldLayoutId id="2147484057" r:id="rId6"/>
    <p:sldLayoutId id="2147484058" r:id="rId7"/>
    <p:sldLayoutId id="2147484059" r:id="rId8"/>
    <p:sldLayoutId id="2147484060" r:id="rId9"/>
    <p:sldLayoutId id="2147484061" r:id="rId10"/>
    <p:sldLayoutId id="2147484062" r:id="rId11"/>
    <p:sldLayoutId id="2147484063" r:id="rId12"/>
    <p:sldLayoutId id="2147484064" r:id="rId13"/>
    <p:sldLayoutId id="2147484065" r:id="rId14"/>
    <p:sldLayoutId id="2147484066" r:id="rId15"/>
    <p:sldLayoutId id="2147484067" r:id="rId16"/>
    <p:sldLayoutId id="2147484068" r:id="rId17"/>
    <p:sldLayoutId id="2147484069" r:id="rId18"/>
    <p:sldLayoutId id="2147484070" r:id="rId19"/>
    <p:sldLayoutId id="2147484071" r:id="rId20"/>
    <p:sldLayoutId id="2147484072" r:id="rId21"/>
    <p:sldLayoutId id="2147484073" r:id="rId22"/>
    <p:sldLayoutId id="2147484074" r:id="rId23"/>
    <p:sldLayoutId id="2147484075" r:id="rId24"/>
    <p:sldLayoutId id="2147484076" r:id="rId25"/>
    <p:sldLayoutId id="2147484077" r:id="rId26"/>
    <p:sldLayoutId id="2147484078" r:id="rId27"/>
    <p:sldLayoutId id="2147484079" r:id="rId28"/>
    <p:sldLayoutId id="2147484080" r:id="rId29"/>
    <p:sldLayoutId id="2147484081" r:id="rId30"/>
    <p:sldLayoutId id="2147484082" r:id="rId31"/>
    <p:sldLayoutId id="2147484083" r:id="rId32"/>
    <p:sldLayoutId id="2147484084" r:id="rId33"/>
    <p:sldLayoutId id="2147484085" r:id="rId34"/>
    <p:sldLayoutId id="2147484086" r:id="rId35"/>
    <p:sldLayoutId id="2147484087" r:id="rId36"/>
    <p:sldLayoutId id="2147484088" r:id="rId37"/>
    <p:sldLayoutId id="2147484089" r:id="rId38"/>
    <p:sldLayoutId id="2147484090" r:id="rId39"/>
    <p:sldLayoutId id="2147484091" r:id="rId40"/>
    <p:sldLayoutId id="2147484092" r:id="rId41"/>
    <p:sldLayoutId id="2147484093" r:id="rId42"/>
    <p:sldLayoutId id="2147484094" r:id="rId43"/>
    <p:sldLayoutId id="2147484095" r:id="rId44"/>
    <p:sldLayoutId id="2147484097" r:id="rId45"/>
    <p:sldLayoutId id="2147484098" r:id="rId46"/>
    <p:sldLayoutId id="2147484128" r:id="rId47"/>
    <p:sldLayoutId id="2147484130" r:id="rId48"/>
    <p:sldLayoutId id="2147484104" r:id="rId49"/>
    <p:sldLayoutId id="2147484105" r:id="rId50"/>
    <p:sldLayoutId id="2147484110" r:id="rId51"/>
    <p:sldLayoutId id="2147484111" r:id="rId52"/>
    <p:sldLayoutId id="2147484112" r:id="rId53"/>
    <p:sldLayoutId id="2147484113" r:id="rId54"/>
    <p:sldLayoutId id="2147484114" r:id="rId55"/>
    <p:sldLayoutId id="2147484115" r:id="rId56"/>
    <p:sldLayoutId id="2147484116" r:id="rId57"/>
    <p:sldLayoutId id="2147484117" r:id="rId58"/>
    <p:sldLayoutId id="2147484118" r:id="rId59"/>
    <p:sldLayoutId id="2147484119" r:id="rId60"/>
  </p:sldLayoutIdLst>
  <p:transition/>
  <p:hf hdr="0" ftr="0" dt="0"/>
  <p:txStyles>
    <p:titleStyle>
      <a:lvl1pPr algn="l" defTabSz="1827213" rtl="0" eaLnBrk="1" fontAlgn="base" hangingPunct="1">
        <a:lnSpc>
          <a:spcPct val="90000"/>
        </a:lnSpc>
        <a:spcBef>
          <a:spcPct val="0"/>
        </a:spcBef>
        <a:spcAft>
          <a:spcPct val="0"/>
        </a:spcAft>
        <a:defRPr lang="en-US" sz="6000" kern="1200">
          <a:solidFill>
            <a:schemeClr val="tx1"/>
          </a:solidFill>
          <a:latin typeface="Montserrat Hairline" charset="0"/>
          <a:ea typeface="Montserrat Hairline" charset="0"/>
          <a:cs typeface="Montserrat Hairline" charset="0"/>
        </a:defRPr>
      </a:lvl1pPr>
      <a:lvl2pPr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2pPr>
      <a:lvl3pPr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3pPr>
      <a:lvl4pPr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4pPr>
      <a:lvl5pPr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5pPr>
      <a:lvl6pPr marL="457200"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6pPr>
      <a:lvl7pPr marL="914400"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7pPr>
      <a:lvl8pPr marL="1371600"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8pPr>
      <a:lvl9pPr marL="1828800"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9pPr>
    </p:titleStyle>
    <p:bodyStyle>
      <a:lvl1pPr algn="l" defTabSz="1827213" rtl="0" eaLnBrk="1" fontAlgn="base" hangingPunct="1">
        <a:lnSpc>
          <a:spcPct val="90000"/>
        </a:lnSpc>
        <a:spcBef>
          <a:spcPts val="2000"/>
        </a:spcBef>
        <a:spcAft>
          <a:spcPct val="0"/>
        </a:spcAft>
        <a:buFont typeface="Arial" panose="020B0604020202020204" pitchFamily="34" charset="0"/>
        <a:defRPr lang="en-US" sz="4800" kern="1200" dirty="0">
          <a:solidFill>
            <a:schemeClr val="tx1"/>
          </a:solidFill>
          <a:latin typeface="Montserrat Hairline" charset="0"/>
          <a:ea typeface="Montserrat Hairline" charset="0"/>
          <a:cs typeface="Montserrat Hairline" charset="0"/>
        </a:defRPr>
      </a:lvl1pPr>
      <a:lvl2pPr marL="912813" algn="l" defTabSz="1827213" rtl="0" eaLnBrk="1" fontAlgn="base" hangingPunct="1">
        <a:lnSpc>
          <a:spcPct val="90000"/>
        </a:lnSpc>
        <a:spcBef>
          <a:spcPts val="1000"/>
        </a:spcBef>
        <a:spcAft>
          <a:spcPct val="0"/>
        </a:spcAft>
        <a:buFont typeface="Arial" panose="020B0604020202020204" pitchFamily="34" charset="0"/>
        <a:defRPr lang="en-US" sz="4000" kern="1200" dirty="0">
          <a:solidFill>
            <a:schemeClr val="tx1"/>
          </a:solidFill>
          <a:latin typeface="Montserrat Hairline" charset="0"/>
          <a:ea typeface="Montserrat Hairline" charset="0"/>
          <a:cs typeface="Montserrat Hairline" charset="0"/>
        </a:defRPr>
      </a:lvl2pPr>
      <a:lvl3pPr marL="1827213" algn="l" defTabSz="1827213" rtl="0" eaLnBrk="1" fontAlgn="base" hangingPunct="1">
        <a:lnSpc>
          <a:spcPct val="90000"/>
        </a:lnSpc>
        <a:spcBef>
          <a:spcPts val="1000"/>
        </a:spcBef>
        <a:spcAft>
          <a:spcPct val="0"/>
        </a:spcAft>
        <a:buFont typeface="Arial" panose="020B0604020202020204" pitchFamily="34" charset="0"/>
        <a:defRPr lang="en-US" sz="3600" kern="1200" dirty="0">
          <a:solidFill>
            <a:schemeClr val="tx1"/>
          </a:solidFill>
          <a:latin typeface="Montserrat Hairline" charset="0"/>
          <a:ea typeface="Montserrat Hairline" charset="0"/>
          <a:cs typeface="Montserrat Hairline" charset="0"/>
        </a:defRPr>
      </a:lvl3pPr>
      <a:lvl4pPr marL="2741613" algn="l" defTabSz="1827213" rtl="0" eaLnBrk="1" fontAlgn="base" hangingPunct="1">
        <a:lnSpc>
          <a:spcPct val="90000"/>
        </a:lnSpc>
        <a:spcBef>
          <a:spcPts val="1000"/>
        </a:spcBef>
        <a:spcAft>
          <a:spcPct val="0"/>
        </a:spcAft>
        <a:buFont typeface="Arial" panose="020B0604020202020204" pitchFamily="34" charset="0"/>
        <a:defRPr lang="en-US" sz="3200" kern="1200" dirty="0">
          <a:solidFill>
            <a:schemeClr val="tx1"/>
          </a:solidFill>
          <a:latin typeface="Montserrat Hairline" charset="0"/>
          <a:ea typeface="Montserrat Hairline" charset="0"/>
          <a:cs typeface="Montserrat Hairline" charset="0"/>
        </a:defRPr>
      </a:lvl4pPr>
      <a:lvl5pPr marL="3656013" algn="l" defTabSz="1827213" rtl="0" eaLnBrk="1" fontAlgn="base" hangingPunct="1">
        <a:lnSpc>
          <a:spcPct val="90000"/>
        </a:lnSpc>
        <a:spcBef>
          <a:spcPts val="1000"/>
        </a:spcBef>
        <a:spcAft>
          <a:spcPct val="0"/>
        </a:spcAft>
        <a:buFont typeface="Arial" panose="020B0604020202020204" pitchFamily="34" charset="0"/>
        <a:defRPr lang="en-US" sz="3200" kern="1200" dirty="0">
          <a:solidFill>
            <a:schemeClr val="tx1"/>
          </a:solidFill>
          <a:latin typeface="Montserrat Hairline" charset="0"/>
          <a:ea typeface="Montserrat Hairline" charset="0"/>
          <a:cs typeface="Montserrat Hairline" charset="0"/>
        </a:defRPr>
      </a:lvl5pPr>
      <a:lvl6pPr marL="5028194"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2411"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6628"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0846"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p:bodyStyle>
    <p:other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hyperlink" Target="mailto:Igor.pavlekovic@microsoft.com"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www.microsoftvolumelicensing.com/DocumentSearch.aspx?Mode=3&amp;DocumentTypeId=37" TargetMode="Externa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hyperlink" Target="mailto:Igor.pavlekovic@microsoft.com"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474238370"/>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95817EC-C7EA-6B47-9E1B-627C86691458}"/>
              </a:ext>
            </a:extLst>
          </p:cNvPr>
          <p:cNvSpPr txBox="1"/>
          <p:nvPr/>
        </p:nvSpPr>
        <p:spPr>
          <a:xfrm>
            <a:off x="17547772" y="10101943"/>
            <a:ext cx="6133539" cy="2369880"/>
          </a:xfrm>
          <a:prstGeom prst="rect">
            <a:avLst/>
          </a:prstGeom>
          <a:noFill/>
        </p:spPr>
        <p:txBody>
          <a:bodyPr wrap="none" rtlCol="0">
            <a:spAutoFit/>
          </a:bodyPr>
          <a:lstStyle/>
          <a:p>
            <a:r>
              <a:rPr lang="en-US"/>
              <a:t>Igor Pavleković</a:t>
            </a:r>
          </a:p>
          <a:p>
            <a:r>
              <a:rPr lang="en-US" sz="2800"/>
              <a:t>Partner Technology Strategist - Microsoft</a:t>
            </a:r>
          </a:p>
          <a:p>
            <a:r>
              <a:rPr lang="en-US" sz="2800">
                <a:hlinkClick r:id="rId2"/>
              </a:rPr>
              <a:t>Igor.pavlekovic@microsoft.com</a:t>
            </a:r>
            <a:endParaRPr lang="en-US" sz="2800"/>
          </a:p>
          <a:p>
            <a:endParaRPr lang="en-US" sz="2800"/>
          </a:p>
          <a:p>
            <a:r>
              <a:rPr lang="en-US" sz="2800"/>
              <a:t>www.linkedin.com/in/igorpavlekovic</a:t>
            </a:r>
          </a:p>
        </p:txBody>
      </p:sp>
      <p:sp>
        <p:nvSpPr>
          <p:cNvPr id="3" name="TextBox 2">
            <a:extLst>
              <a:ext uri="{FF2B5EF4-FFF2-40B4-BE49-F238E27FC236}">
                <a16:creationId xmlns:a16="http://schemas.microsoft.com/office/drawing/2014/main" id="{36E0645E-7526-D748-AB37-41894E8A0D80}"/>
              </a:ext>
            </a:extLst>
          </p:cNvPr>
          <p:cNvSpPr txBox="1"/>
          <p:nvPr/>
        </p:nvSpPr>
        <p:spPr>
          <a:xfrm>
            <a:off x="1632857" y="4637314"/>
            <a:ext cx="9923679" cy="1446550"/>
          </a:xfrm>
          <a:prstGeom prst="rect">
            <a:avLst/>
          </a:prstGeom>
          <a:noFill/>
        </p:spPr>
        <p:txBody>
          <a:bodyPr wrap="none" rtlCol="0">
            <a:spAutoFit/>
          </a:bodyPr>
          <a:lstStyle/>
          <a:p>
            <a:r>
              <a:rPr lang="en-US" sz="8800"/>
              <a:t>What has happened?</a:t>
            </a:r>
          </a:p>
        </p:txBody>
      </p:sp>
    </p:spTree>
    <p:extLst>
      <p:ext uri="{BB962C8B-B14F-4D97-AF65-F5344CB8AC3E}">
        <p14:creationId xmlns:p14="http://schemas.microsoft.com/office/powerpoint/2010/main" val="3601955279"/>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0F46F4-6A3B-E44D-A4C0-0E3EB4335A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7" y="0"/>
            <a:ext cx="24374944" cy="13710906"/>
          </a:xfrm>
          <a:prstGeom prst="rect">
            <a:avLst/>
          </a:prstGeom>
        </p:spPr>
      </p:pic>
      <p:sp>
        <p:nvSpPr>
          <p:cNvPr id="17" name="TextBox 16">
            <a:extLst>
              <a:ext uri="{FF2B5EF4-FFF2-40B4-BE49-F238E27FC236}">
                <a16:creationId xmlns:a16="http://schemas.microsoft.com/office/drawing/2014/main" id="{BBDB15F5-F277-C64F-B225-5BDD42D1D464}"/>
              </a:ext>
            </a:extLst>
          </p:cNvPr>
          <p:cNvSpPr txBox="1"/>
          <p:nvPr/>
        </p:nvSpPr>
        <p:spPr>
          <a:xfrm>
            <a:off x="1092272" y="9617046"/>
            <a:ext cx="7778015" cy="2308324"/>
          </a:xfrm>
          <a:prstGeom prst="rect">
            <a:avLst/>
          </a:prstGeom>
          <a:noFill/>
        </p:spPr>
        <p:txBody>
          <a:bodyPr wrap="square">
            <a:spAutoFit/>
          </a:bodyPr>
          <a:lstStyle/>
          <a:p>
            <a:pPr defTabSz="1828434" eaLnBrk="1" fontAlgn="auto" hangingPunct="1">
              <a:spcBef>
                <a:spcPts val="0"/>
              </a:spcBef>
              <a:spcAft>
                <a:spcPts val="0"/>
              </a:spcAft>
              <a:defRPr/>
            </a:pPr>
            <a:r>
              <a:rPr lang="en-US" sz="7200" spc="3000" dirty="0">
                <a:solidFill>
                  <a:srgbClr val="D2D3D4"/>
                </a:solidFill>
                <a:latin typeface="Helvetica" pitchFamily="2" charset="0"/>
                <a:ea typeface="Montserrat" charset="0"/>
                <a:cs typeface="Montserrat" charset="0"/>
              </a:rPr>
              <a:t>DEFINITIONS</a:t>
            </a:r>
          </a:p>
        </p:txBody>
      </p:sp>
      <p:sp>
        <p:nvSpPr>
          <p:cNvPr id="6" name="Rectangle 5">
            <a:extLst>
              <a:ext uri="{FF2B5EF4-FFF2-40B4-BE49-F238E27FC236}">
                <a16:creationId xmlns:a16="http://schemas.microsoft.com/office/drawing/2014/main" id="{2AE3AFB1-0AF9-2B4A-97DE-C531D1A4F864}"/>
              </a:ext>
            </a:extLst>
          </p:cNvPr>
          <p:cNvSpPr/>
          <p:nvPr/>
        </p:nvSpPr>
        <p:spPr>
          <a:xfrm>
            <a:off x="493441" y="9208176"/>
            <a:ext cx="8975679" cy="3126064"/>
          </a:xfrm>
          <a:prstGeom prst="rect">
            <a:avLst/>
          </a:prstGeom>
          <a:noFill/>
          <a:ln w="1016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sz="3200" dirty="0">
              <a:latin typeface="Montserrat" charset="0"/>
            </a:endParaRPr>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6915BFC-2510-7341-B4E2-8217C04262BB}"/>
              </a:ext>
            </a:extLst>
          </p:cNvPr>
          <p:cNvSpPr txBox="1"/>
          <p:nvPr/>
        </p:nvSpPr>
        <p:spPr>
          <a:xfrm>
            <a:off x="1132114" y="1436913"/>
            <a:ext cx="20051486" cy="9941183"/>
          </a:xfrm>
          <a:prstGeom prst="rect">
            <a:avLst/>
          </a:prstGeom>
          <a:noFill/>
        </p:spPr>
        <p:txBody>
          <a:bodyPr wrap="square" rtlCol="0">
            <a:spAutoFit/>
          </a:bodyPr>
          <a:lstStyle/>
          <a:p>
            <a:r>
              <a:rPr lang="en-US" sz="4400" b="1" u="sng" dirty="0"/>
              <a:t>Service incident?</a:t>
            </a:r>
          </a:p>
          <a:p>
            <a:endParaRPr lang="en-US" dirty="0"/>
          </a:p>
          <a:p>
            <a:pPr marL="571500" indent="-571500">
              <a:buFont typeface="Arial" panose="020B0604020202020204" pitchFamily="34" charset="0"/>
              <a:buChar char="•"/>
            </a:pPr>
            <a:r>
              <a:rPr lang="en-US" b="1" u="sng" dirty="0"/>
              <a:t>An event </a:t>
            </a:r>
            <a:r>
              <a:rPr lang="en-US" dirty="0"/>
              <a:t>or series of events that typically causes </a:t>
            </a:r>
            <a:r>
              <a:rPr lang="en-US" b="1" u="sng" dirty="0"/>
              <a:t>multiple customers </a:t>
            </a:r>
            <a:r>
              <a:rPr lang="en-US" dirty="0"/>
              <a:t>to have a </a:t>
            </a:r>
            <a:r>
              <a:rPr lang="en-US" b="1" u="sng" dirty="0"/>
              <a:t>degraded experience </a:t>
            </a:r>
            <a:r>
              <a:rPr lang="en-US" dirty="0"/>
              <a:t>with one or more of Microsoft </a:t>
            </a:r>
            <a:r>
              <a:rPr lang="en-US" b="1" u="sng" dirty="0"/>
              <a:t>cloud services</a:t>
            </a:r>
            <a:r>
              <a:rPr lang="en-US" dirty="0"/>
              <a:t>. Those incidents are effectively unplanned downtime – including outages impacting availability, performance degradation impacting users, and problems interfering with service administration/management</a:t>
            </a:r>
          </a:p>
          <a:p>
            <a:pPr marL="571500" indent="-571500">
              <a:buFontTx/>
              <a:buChar char="-"/>
            </a:pPr>
            <a:endParaRPr lang="en-US" dirty="0"/>
          </a:p>
          <a:p>
            <a:r>
              <a:rPr lang="en-US" sz="4400" b="1" u="sng" dirty="0"/>
              <a:t>Scheduled downtime?</a:t>
            </a:r>
          </a:p>
          <a:p>
            <a:endParaRPr lang="en-US" sz="4400" b="1" u="sng" dirty="0"/>
          </a:p>
          <a:p>
            <a:pPr marL="571500" indent="-571500">
              <a:buFont typeface="Arial" panose="020B0604020202020204" pitchFamily="34" charset="0"/>
              <a:buChar char="•"/>
            </a:pPr>
            <a:r>
              <a:rPr lang="en-US" dirty="0">
                <a:solidFill>
                  <a:srgbClr val="7F7F7F"/>
                </a:solidFill>
              </a:rPr>
              <a:t>Period of downtime related to network, hardware or Service maintenance or upgrades. Notice about it is scheduled at least 5 days prior the event</a:t>
            </a:r>
          </a:p>
          <a:p>
            <a:pPr marL="571500" indent="-571500">
              <a:buFont typeface="Arial" panose="020B0604020202020204" pitchFamily="34" charset="0"/>
              <a:buChar char="•"/>
            </a:pPr>
            <a:endParaRPr lang="en-US" sz="4400" dirty="0">
              <a:solidFill>
                <a:srgbClr val="7F7F7F"/>
              </a:solidFill>
            </a:endParaRPr>
          </a:p>
          <a:p>
            <a:r>
              <a:rPr lang="en-US" sz="4400" b="1" u="sng" dirty="0">
                <a:solidFill>
                  <a:srgbClr val="7F7F7F"/>
                </a:solidFill>
              </a:rPr>
              <a:t>Downtime?</a:t>
            </a:r>
          </a:p>
          <a:p>
            <a:endParaRPr lang="en-US" sz="4400" dirty="0">
              <a:solidFill>
                <a:srgbClr val="7F7F7F"/>
              </a:solidFill>
            </a:endParaRPr>
          </a:p>
          <a:p>
            <a:pPr marL="571500" indent="-571500">
              <a:buFont typeface="Arial" panose="020B0604020202020204" pitchFamily="34" charset="0"/>
              <a:buChar char="•"/>
            </a:pPr>
            <a:r>
              <a:rPr lang="en-US" dirty="0">
                <a:solidFill>
                  <a:srgbClr val="7F7F7F"/>
                </a:solidFill>
              </a:rPr>
              <a:t>It is defined for each service in the Service Specific Terms. Except Microsoft Azure Services, downtime does not include Scheduled Downtime</a:t>
            </a:r>
            <a:endParaRPr lang="en-US" dirty="0"/>
          </a:p>
        </p:txBody>
      </p:sp>
      <p:sp>
        <p:nvSpPr>
          <p:cNvPr id="6" name="TextBox 5">
            <a:extLst>
              <a:ext uri="{FF2B5EF4-FFF2-40B4-BE49-F238E27FC236}">
                <a16:creationId xmlns:a16="http://schemas.microsoft.com/office/drawing/2014/main" id="{945BFB86-A740-2746-B5C2-337F7317FA6E}"/>
              </a:ext>
            </a:extLst>
          </p:cNvPr>
          <p:cNvSpPr txBox="1"/>
          <p:nvPr/>
        </p:nvSpPr>
        <p:spPr>
          <a:xfrm>
            <a:off x="18026742" y="12279087"/>
            <a:ext cx="4985019" cy="646331"/>
          </a:xfrm>
          <a:prstGeom prst="rect">
            <a:avLst/>
          </a:prstGeom>
          <a:noFill/>
        </p:spPr>
        <p:txBody>
          <a:bodyPr wrap="none" rtlCol="0">
            <a:spAutoFit/>
          </a:bodyPr>
          <a:lstStyle/>
          <a:p>
            <a:r>
              <a:rPr lang="en-US" dirty="0">
                <a:hlinkClick r:id="rId2"/>
              </a:rPr>
              <a:t>Online services terms SLA</a:t>
            </a:r>
            <a:endParaRPr lang="en-US" dirty="0"/>
          </a:p>
        </p:txBody>
      </p:sp>
    </p:spTree>
    <p:extLst>
      <p:ext uri="{BB962C8B-B14F-4D97-AF65-F5344CB8AC3E}">
        <p14:creationId xmlns:p14="http://schemas.microsoft.com/office/powerpoint/2010/main" val="1650534383"/>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0F46F4-6A3B-E44D-A4C0-0E3EB4335A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7" y="0"/>
            <a:ext cx="24374944" cy="13710906"/>
          </a:xfrm>
          <a:prstGeom prst="rect">
            <a:avLst/>
          </a:prstGeom>
        </p:spPr>
      </p:pic>
      <p:sp>
        <p:nvSpPr>
          <p:cNvPr id="17" name="TextBox 16">
            <a:extLst>
              <a:ext uri="{FF2B5EF4-FFF2-40B4-BE49-F238E27FC236}">
                <a16:creationId xmlns:a16="http://schemas.microsoft.com/office/drawing/2014/main" id="{BBDB15F5-F277-C64F-B225-5BDD42D1D464}"/>
              </a:ext>
            </a:extLst>
          </p:cNvPr>
          <p:cNvSpPr txBox="1"/>
          <p:nvPr/>
        </p:nvSpPr>
        <p:spPr>
          <a:xfrm>
            <a:off x="1092272" y="9617046"/>
            <a:ext cx="7778015" cy="2554545"/>
          </a:xfrm>
          <a:prstGeom prst="rect">
            <a:avLst/>
          </a:prstGeom>
          <a:noFill/>
        </p:spPr>
        <p:txBody>
          <a:bodyPr wrap="square">
            <a:spAutoFit/>
          </a:bodyPr>
          <a:lstStyle/>
          <a:p>
            <a:pPr defTabSz="1828434" eaLnBrk="1" fontAlgn="auto" hangingPunct="1">
              <a:spcBef>
                <a:spcPts val="0"/>
              </a:spcBef>
              <a:spcAft>
                <a:spcPts val="0"/>
              </a:spcAft>
              <a:defRPr/>
            </a:pPr>
            <a:r>
              <a:rPr lang="en-US" sz="4000" spc="3000" dirty="0">
                <a:solidFill>
                  <a:srgbClr val="D2D3D4"/>
                </a:solidFill>
                <a:latin typeface="Helvetica" pitchFamily="2" charset="0"/>
                <a:ea typeface="Montserrat" charset="0"/>
                <a:cs typeface="Montserrat" charset="0"/>
              </a:rPr>
              <a:t>Microsoft 365 Dynamics 365</a:t>
            </a:r>
          </a:p>
        </p:txBody>
      </p:sp>
      <p:sp>
        <p:nvSpPr>
          <p:cNvPr id="6" name="Rectangle 5">
            <a:extLst>
              <a:ext uri="{FF2B5EF4-FFF2-40B4-BE49-F238E27FC236}">
                <a16:creationId xmlns:a16="http://schemas.microsoft.com/office/drawing/2014/main" id="{2AE3AFB1-0AF9-2B4A-97DE-C531D1A4F864}"/>
              </a:ext>
            </a:extLst>
          </p:cNvPr>
          <p:cNvSpPr/>
          <p:nvPr/>
        </p:nvSpPr>
        <p:spPr>
          <a:xfrm>
            <a:off x="493441" y="9208176"/>
            <a:ext cx="8975679" cy="3126064"/>
          </a:xfrm>
          <a:prstGeom prst="rect">
            <a:avLst/>
          </a:prstGeom>
          <a:noFill/>
          <a:ln w="1016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sz="3200" dirty="0">
              <a:latin typeface="Montserrat" charset="0"/>
            </a:endParaRPr>
          </a:p>
        </p:txBody>
      </p:sp>
    </p:spTree>
    <p:extLst>
      <p:ext uri="{BB962C8B-B14F-4D97-AF65-F5344CB8AC3E}">
        <p14:creationId xmlns:p14="http://schemas.microsoft.com/office/powerpoint/2010/main" val="4207110536"/>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9" name="Picture 8" descr="A screenshot of a cell phone&#10;&#10;Description automatically generated">
            <a:extLst>
              <a:ext uri="{FF2B5EF4-FFF2-40B4-BE49-F238E27FC236}">
                <a16:creationId xmlns:a16="http://schemas.microsoft.com/office/drawing/2014/main" id="{152708BF-4CE4-C849-B4E7-064ECC1F83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697325" y="6858000"/>
            <a:ext cx="3171824" cy="6858000"/>
          </a:xfrm>
          <a:prstGeom prst="rect">
            <a:avLst/>
          </a:prstGeom>
          <a:noFill/>
        </p:spPr>
      </p:pic>
      <p:pic>
        <p:nvPicPr>
          <p:cNvPr id="7" name="Picture 6" descr="A screenshot of a cell phone&#10;&#10;Description automatically generated">
            <a:extLst>
              <a:ext uri="{FF2B5EF4-FFF2-40B4-BE49-F238E27FC236}">
                <a16:creationId xmlns:a16="http://schemas.microsoft.com/office/drawing/2014/main" id="{0AAEEDE1-3A03-5B4C-83E7-D74B660573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88825" y="1204540"/>
            <a:ext cx="12188825" cy="4448920"/>
          </a:xfrm>
          <a:prstGeom prst="rect">
            <a:avLst/>
          </a:prstGeom>
          <a:noFill/>
        </p:spPr>
      </p:pic>
      <p:sp>
        <p:nvSpPr>
          <p:cNvPr id="10" name="TextBox 9">
            <a:extLst>
              <a:ext uri="{FF2B5EF4-FFF2-40B4-BE49-F238E27FC236}">
                <a16:creationId xmlns:a16="http://schemas.microsoft.com/office/drawing/2014/main" id="{36DFDFE5-956C-2B47-A9A4-F04957F3A8DB}"/>
              </a:ext>
            </a:extLst>
          </p:cNvPr>
          <p:cNvSpPr txBox="1"/>
          <p:nvPr/>
        </p:nvSpPr>
        <p:spPr>
          <a:xfrm>
            <a:off x="1132114" y="1436913"/>
            <a:ext cx="9566366" cy="7540526"/>
          </a:xfrm>
          <a:prstGeom prst="rect">
            <a:avLst/>
          </a:prstGeom>
          <a:noFill/>
        </p:spPr>
        <p:txBody>
          <a:bodyPr wrap="square" rtlCol="0">
            <a:spAutoFit/>
          </a:bodyPr>
          <a:lstStyle/>
          <a:p>
            <a:r>
              <a:rPr lang="en-US" sz="4400" b="1" u="sng" dirty="0"/>
              <a:t>Before an incident</a:t>
            </a:r>
          </a:p>
          <a:p>
            <a:endParaRPr lang="en-US" sz="4400" b="1" u="sng" dirty="0"/>
          </a:p>
          <a:p>
            <a:pPr marL="742950" indent="-742950">
              <a:buFont typeface="+mj-lt"/>
              <a:buAutoNum type="arabicPeriod"/>
            </a:pPr>
            <a:r>
              <a:rPr lang="en-US" sz="4400" dirty="0"/>
              <a:t>Get familiar with Service Health in M365 Admin Center</a:t>
            </a:r>
          </a:p>
          <a:p>
            <a:pPr marL="742950" indent="-742950">
              <a:buFont typeface="+mj-lt"/>
              <a:buAutoNum type="arabicPeriod"/>
            </a:pPr>
            <a:r>
              <a:rPr lang="en-US" sz="4400" dirty="0"/>
              <a:t>Install and configure M365 Admin mobile app to be notified about issues on the go</a:t>
            </a:r>
          </a:p>
          <a:p>
            <a:pPr marL="742950" indent="-742950">
              <a:buFont typeface="+mj-lt"/>
              <a:buAutoNum type="arabicPeriod"/>
            </a:pPr>
            <a:r>
              <a:rPr lang="en-US" sz="4400" dirty="0"/>
              <a:t>(you could use service communication API)</a:t>
            </a:r>
          </a:p>
          <a:p>
            <a:pPr marL="742950" indent="-742950">
              <a:buFont typeface="+mj-lt"/>
              <a:buAutoNum type="arabicPeriod"/>
            </a:pPr>
            <a:r>
              <a:rPr lang="en-US" sz="4400" dirty="0"/>
              <a:t>Subscribe @MSFT365Status on Twitter</a:t>
            </a:r>
            <a:endParaRPr lang="en-US" dirty="0"/>
          </a:p>
        </p:txBody>
      </p:sp>
      <p:sp>
        <p:nvSpPr>
          <p:cNvPr id="11" name="TextBox 10">
            <a:extLst>
              <a:ext uri="{FF2B5EF4-FFF2-40B4-BE49-F238E27FC236}">
                <a16:creationId xmlns:a16="http://schemas.microsoft.com/office/drawing/2014/main" id="{38F1D96F-0F66-C24B-9CEB-ECDA2E167117}"/>
              </a:ext>
            </a:extLst>
          </p:cNvPr>
          <p:cNvSpPr txBox="1"/>
          <p:nvPr/>
        </p:nvSpPr>
        <p:spPr>
          <a:xfrm>
            <a:off x="6339840" y="10454640"/>
            <a:ext cx="8586133" cy="923330"/>
          </a:xfrm>
          <a:prstGeom prst="rect">
            <a:avLst/>
          </a:prstGeom>
          <a:noFill/>
        </p:spPr>
        <p:txBody>
          <a:bodyPr wrap="none" rtlCol="0">
            <a:spAutoFit/>
          </a:bodyPr>
          <a:lstStyle/>
          <a:p>
            <a:r>
              <a:rPr lang="sr-Latn-RS" sz="5400" dirty="0"/>
              <a:t>Do </a:t>
            </a:r>
            <a:r>
              <a:rPr lang="sr-Latn-RS" sz="5400" dirty="0" err="1"/>
              <a:t>not</a:t>
            </a:r>
            <a:r>
              <a:rPr lang="sr-Latn-RS" sz="5400" dirty="0"/>
              <a:t> </a:t>
            </a:r>
            <a:r>
              <a:rPr lang="sr-Latn-RS" sz="5400" dirty="0" err="1"/>
              <a:t>use</a:t>
            </a:r>
            <a:r>
              <a:rPr lang="sr-Latn-RS" sz="5400" dirty="0"/>
              <a:t> </a:t>
            </a:r>
            <a:r>
              <a:rPr lang="sr-Latn-RS" sz="5400" dirty="0" err="1"/>
              <a:t>status.office.com</a:t>
            </a:r>
            <a:r>
              <a:rPr lang="sr-Latn-RS" sz="5400" dirty="0"/>
              <a:t>! </a:t>
            </a:r>
          </a:p>
        </p:txBody>
      </p:sp>
    </p:spTree>
    <p:extLst>
      <p:ext uri="{BB962C8B-B14F-4D97-AF65-F5344CB8AC3E}">
        <p14:creationId xmlns:p14="http://schemas.microsoft.com/office/powerpoint/2010/main" val="2385649435"/>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36DFDFE5-956C-2B47-A9A4-F04957F3A8DB}"/>
              </a:ext>
            </a:extLst>
          </p:cNvPr>
          <p:cNvSpPr txBox="1"/>
          <p:nvPr/>
        </p:nvSpPr>
        <p:spPr>
          <a:xfrm>
            <a:off x="1132114" y="1436913"/>
            <a:ext cx="9566366" cy="6863417"/>
          </a:xfrm>
          <a:prstGeom prst="rect">
            <a:avLst/>
          </a:prstGeom>
          <a:noFill/>
        </p:spPr>
        <p:txBody>
          <a:bodyPr wrap="square" rtlCol="0">
            <a:spAutoFit/>
          </a:bodyPr>
          <a:lstStyle/>
          <a:p>
            <a:r>
              <a:rPr lang="en-US" sz="4400" b="1" u="sng" dirty="0"/>
              <a:t>During an incident</a:t>
            </a:r>
          </a:p>
          <a:p>
            <a:endParaRPr lang="en-US" sz="4400" b="1" u="sng" dirty="0"/>
          </a:p>
          <a:p>
            <a:pPr marL="742950" indent="-742950">
              <a:buFont typeface="+mj-lt"/>
              <a:buAutoNum type="arabicPeriod"/>
            </a:pPr>
            <a:r>
              <a:rPr lang="en-US" sz="4400" dirty="0"/>
              <a:t>Review M365 Admin Center for updates about incident </a:t>
            </a:r>
          </a:p>
          <a:p>
            <a:pPr marL="742950" indent="-742950">
              <a:buFont typeface="+mj-lt"/>
              <a:buAutoNum type="arabicPeriod"/>
            </a:pPr>
            <a:r>
              <a:rPr lang="en-US" sz="4400" dirty="0"/>
              <a:t>If you can’t access M365 Admin Center – check </a:t>
            </a:r>
            <a:r>
              <a:rPr lang="en-US" sz="4400" dirty="0" err="1"/>
              <a:t>status.office.com</a:t>
            </a:r>
            <a:r>
              <a:rPr lang="en-US" sz="4400" dirty="0"/>
              <a:t> or follow twitter @MSFT365Status</a:t>
            </a:r>
          </a:p>
          <a:p>
            <a:pPr marL="742950" indent="-742950">
              <a:buFont typeface="+mj-lt"/>
              <a:buAutoNum type="arabicPeriod"/>
            </a:pPr>
            <a:r>
              <a:rPr lang="en-US" sz="4400" dirty="0"/>
              <a:t>If your impact/issue don’t match the incident (or if it persists after mitigation) contact support</a:t>
            </a:r>
          </a:p>
        </p:txBody>
      </p:sp>
      <p:sp>
        <p:nvSpPr>
          <p:cNvPr id="2" name="Rounded Rectangle 1">
            <a:extLst>
              <a:ext uri="{FF2B5EF4-FFF2-40B4-BE49-F238E27FC236}">
                <a16:creationId xmlns:a16="http://schemas.microsoft.com/office/drawing/2014/main" id="{0893430B-E894-754F-9E32-68E5E25B0689}"/>
              </a:ext>
            </a:extLst>
          </p:cNvPr>
          <p:cNvSpPr/>
          <p:nvPr/>
        </p:nvSpPr>
        <p:spPr>
          <a:xfrm>
            <a:off x="14801395" y="1436913"/>
            <a:ext cx="5424261" cy="11408228"/>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r-Latn-RS"/>
          </a:p>
        </p:txBody>
      </p:sp>
      <p:sp>
        <p:nvSpPr>
          <p:cNvPr id="8" name="Health_E95E" title="Icon of a heart with a heartbeat monitor line through the middle">
            <a:extLst>
              <a:ext uri="{FF2B5EF4-FFF2-40B4-BE49-F238E27FC236}">
                <a16:creationId xmlns:a16="http://schemas.microsoft.com/office/drawing/2014/main" id="{D384B63E-5C96-7643-A371-7E06F6DA763B}"/>
              </a:ext>
            </a:extLst>
          </p:cNvPr>
          <p:cNvSpPr>
            <a:spLocks noChangeAspect="1"/>
          </p:cNvSpPr>
          <p:nvPr/>
        </p:nvSpPr>
        <p:spPr bwMode="auto">
          <a:xfrm>
            <a:off x="16287181" y="2582073"/>
            <a:ext cx="2452690" cy="2077013"/>
          </a:xfrm>
          <a:custGeom>
            <a:avLst/>
            <a:gdLst>
              <a:gd name="T0" fmla="*/ 36 w 3778"/>
              <a:gd name="T1" fmla="*/ 1130 h 3199"/>
              <a:gd name="T2" fmla="*/ 19 w 3778"/>
              <a:gd name="T3" fmla="*/ 1010 h 3199"/>
              <a:gd name="T4" fmla="*/ 291 w 3778"/>
              <a:gd name="T5" fmla="*/ 276 h 3199"/>
              <a:gd name="T6" fmla="*/ 958 w 3778"/>
              <a:gd name="T7" fmla="*/ 0 h 3199"/>
              <a:gd name="T8" fmla="*/ 1624 w 3778"/>
              <a:gd name="T9" fmla="*/ 276 h 3199"/>
              <a:gd name="T10" fmla="*/ 1895 w 3778"/>
              <a:gd name="T11" fmla="*/ 547 h 3199"/>
              <a:gd name="T12" fmla="*/ 2166 w 3778"/>
              <a:gd name="T13" fmla="*/ 276 h 3199"/>
              <a:gd name="T14" fmla="*/ 2833 w 3778"/>
              <a:gd name="T15" fmla="*/ 0 h 3199"/>
              <a:gd name="T16" fmla="*/ 3499 w 3778"/>
              <a:gd name="T17" fmla="*/ 276 h 3199"/>
              <a:gd name="T18" fmla="*/ 3771 w 3778"/>
              <a:gd name="T19" fmla="*/ 906 h 3199"/>
              <a:gd name="T20" fmla="*/ 3579 w 3778"/>
              <a:gd name="T21" fmla="*/ 1510 h 3199"/>
              <a:gd name="T22" fmla="*/ 2768 w 3778"/>
              <a:gd name="T23" fmla="*/ 1510 h 3199"/>
              <a:gd name="T24" fmla="*/ 2520 w 3778"/>
              <a:gd name="T25" fmla="*/ 1262 h 3199"/>
              <a:gd name="T26" fmla="*/ 1895 w 3778"/>
              <a:gd name="T27" fmla="*/ 1887 h 3199"/>
              <a:gd name="T28" fmla="*/ 1020 w 3778"/>
              <a:gd name="T29" fmla="*/ 1012 h 3199"/>
              <a:gd name="T30" fmla="*/ 522 w 3778"/>
              <a:gd name="T31" fmla="*/ 1510 h 3199"/>
              <a:gd name="T32" fmla="*/ 207 w 3778"/>
              <a:gd name="T33" fmla="*/ 1511 h 3199"/>
              <a:gd name="T34" fmla="*/ 1895 w 3778"/>
              <a:gd name="T35" fmla="*/ 3199 h 3199"/>
              <a:gd name="T36" fmla="*/ 3214 w 3778"/>
              <a:gd name="T37" fmla="*/ 1879 h 3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778" h="3199">
                <a:moveTo>
                  <a:pt x="36" y="1130"/>
                </a:moveTo>
                <a:cubicBezTo>
                  <a:pt x="19" y="1010"/>
                  <a:pt x="19" y="1010"/>
                  <a:pt x="19" y="1010"/>
                </a:cubicBezTo>
                <a:cubicBezTo>
                  <a:pt x="0" y="738"/>
                  <a:pt x="98" y="469"/>
                  <a:pt x="291" y="276"/>
                </a:cubicBezTo>
                <a:cubicBezTo>
                  <a:pt x="469" y="98"/>
                  <a:pt x="706" y="0"/>
                  <a:pt x="958" y="0"/>
                </a:cubicBezTo>
                <a:cubicBezTo>
                  <a:pt x="1209" y="0"/>
                  <a:pt x="1446" y="98"/>
                  <a:pt x="1624" y="276"/>
                </a:cubicBezTo>
                <a:cubicBezTo>
                  <a:pt x="1895" y="547"/>
                  <a:pt x="1895" y="547"/>
                  <a:pt x="1895" y="547"/>
                </a:cubicBezTo>
                <a:cubicBezTo>
                  <a:pt x="2166" y="276"/>
                  <a:pt x="2166" y="276"/>
                  <a:pt x="2166" y="276"/>
                </a:cubicBezTo>
                <a:cubicBezTo>
                  <a:pt x="2344" y="98"/>
                  <a:pt x="2581" y="0"/>
                  <a:pt x="2833" y="0"/>
                </a:cubicBezTo>
                <a:cubicBezTo>
                  <a:pt x="3084" y="0"/>
                  <a:pt x="3321" y="98"/>
                  <a:pt x="3499" y="276"/>
                </a:cubicBezTo>
                <a:cubicBezTo>
                  <a:pt x="3667" y="444"/>
                  <a:pt x="3764" y="668"/>
                  <a:pt x="3771" y="906"/>
                </a:cubicBezTo>
                <a:cubicBezTo>
                  <a:pt x="3778" y="1125"/>
                  <a:pt x="3710" y="1337"/>
                  <a:pt x="3579" y="1510"/>
                </a:cubicBezTo>
                <a:cubicBezTo>
                  <a:pt x="2768" y="1510"/>
                  <a:pt x="2768" y="1510"/>
                  <a:pt x="2768" y="1510"/>
                </a:cubicBezTo>
                <a:cubicBezTo>
                  <a:pt x="2520" y="1262"/>
                  <a:pt x="2520" y="1262"/>
                  <a:pt x="2520" y="1262"/>
                </a:cubicBezTo>
                <a:cubicBezTo>
                  <a:pt x="1895" y="1887"/>
                  <a:pt x="1895" y="1887"/>
                  <a:pt x="1895" y="1887"/>
                </a:cubicBezTo>
                <a:cubicBezTo>
                  <a:pt x="1020" y="1012"/>
                  <a:pt x="1020" y="1012"/>
                  <a:pt x="1020" y="1012"/>
                </a:cubicBezTo>
                <a:cubicBezTo>
                  <a:pt x="522" y="1510"/>
                  <a:pt x="522" y="1510"/>
                  <a:pt x="522" y="1510"/>
                </a:cubicBezTo>
                <a:cubicBezTo>
                  <a:pt x="207" y="1511"/>
                  <a:pt x="207" y="1511"/>
                  <a:pt x="207" y="1511"/>
                </a:cubicBezTo>
                <a:cubicBezTo>
                  <a:pt x="1895" y="3199"/>
                  <a:pt x="1895" y="3199"/>
                  <a:pt x="1895" y="3199"/>
                </a:cubicBezTo>
                <a:cubicBezTo>
                  <a:pt x="3214" y="1879"/>
                  <a:pt x="3214" y="1879"/>
                  <a:pt x="3214" y="1879"/>
                </a:cubicBezTo>
              </a:path>
            </a:pathLst>
          </a:cu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2" name="Browser" title="Icon of a browser window">
            <a:extLst>
              <a:ext uri="{FF2B5EF4-FFF2-40B4-BE49-F238E27FC236}">
                <a16:creationId xmlns:a16="http://schemas.microsoft.com/office/drawing/2014/main" id="{DBBC54AD-4B51-134B-BD36-05A5C5EC3B9A}"/>
              </a:ext>
            </a:extLst>
          </p:cNvPr>
          <p:cNvSpPr>
            <a:spLocks noChangeAspect="1" noEditPoints="1"/>
          </p:cNvSpPr>
          <p:nvPr/>
        </p:nvSpPr>
        <p:spPr bwMode="auto">
          <a:xfrm>
            <a:off x="16478431" y="6029599"/>
            <a:ext cx="2070187" cy="1656802"/>
          </a:xfrm>
          <a:custGeom>
            <a:avLst/>
            <a:gdLst>
              <a:gd name="T0" fmla="*/ 3750 w 3750"/>
              <a:gd name="T1" fmla="*/ 3000 h 3000"/>
              <a:gd name="T2" fmla="*/ 0 w 3750"/>
              <a:gd name="T3" fmla="*/ 3000 h 3000"/>
              <a:gd name="T4" fmla="*/ 0 w 3750"/>
              <a:gd name="T5" fmla="*/ 0 h 3000"/>
              <a:gd name="T6" fmla="*/ 3750 w 3750"/>
              <a:gd name="T7" fmla="*/ 0 h 3000"/>
              <a:gd name="T8" fmla="*/ 3750 w 3750"/>
              <a:gd name="T9" fmla="*/ 3000 h 3000"/>
              <a:gd name="T10" fmla="*/ 0 w 3750"/>
              <a:gd name="T11" fmla="*/ 750 h 3000"/>
              <a:gd name="T12" fmla="*/ 3750 w 3750"/>
              <a:gd name="T13" fmla="*/ 750 h 3000"/>
              <a:gd name="T14" fmla="*/ 3335 w 3750"/>
              <a:gd name="T15" fmla="*/ 375 h 3000"/>
              <a:gd name="T16" fmla="*/ 3375 w 3750"/>
              <a:gd name="T17" fmla="*/ 415 h 3000"/>
              <a:gd name="T18" fmla="*/ 3414 w 3750"/>
              <a:gd name="T19" fmla="*/ 375 h 3000"/>
              <a:gd name="T20" fmla="*/ 3375 w 3750"/>
              <a:gd name="T21" fmla="*/ 336 h 3000"/>
              <a:gd name="T22" fmla="*/ 3335 w 3750"/>
              <a:gd name="T23" fmla="*/ 375 h 3000"/>
              <a:gd name="T24" fmla="*/ 2886 w 3750"/>
              <a:gd name="T25" fmla="*/ 375 h 3000"/>
              <a:gd name="T26" fmla="*/ 2925 w 3750"/>
              <a:gd name="T27" fmla="*/ 415 h 3000"/>
              <a:gd name="T28" fmla="*/ 2965 w 3750"/>
              <a:gd name="T29" fmla="*/ 375 h 3000"/>
              <a:gd name="T30" fmla="*/ 2925 w 3750"/>
              <a:gd name="T31" fmla="*/ 336 h 3000"/>
              <a:gd name="T32" fmla="*/ 2886 w 3750"/>
              <a:gd name="T33" fmla="*/ 375 h 3000"/>
              <a:gd name="T34" fmla="*/ 2437 w 3750"/>
              <a:gd name="T35" fmla="*/ 375 h 3000"/>
              <a:gd name="T36" fmla="*/ 2476 w 3750"/>
              <a:gd name="T37" fmla="*/ 415 h 3000"/>
              <a:gd name="T38" fmla="*/ 2516 w 3750"/>
              <a:gd name="T39" fmla="*/ 375 h 3000"/>
              <a:gd name="T40" fmla="*/ 2476 w 3750"/>
              <a:gd name="T41" fmla="*/ 336 h 3000"/>
              <a:gd name="T42" fmla="*/ 2437 w 3750"/>
              <a:gd name="T43" fmla="*/ 375 h 3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750" h="3000">
                <a:moveTo>
                  <a:pt x="3750" y="3000"/>
                </a:moveTo>
                <a:cubicBezTo>
                  <a:pt x="0" y="3000"/>
                  <a:pt x="0" y="3000"/>
                  <a:pt x="0" y="3000"/>
                </a:cubicBezTo>
                <a:cubicBezTo>
                  <a:pt x="0" y="0"/>
                  <a:pt x="0" y="0"/>
                  <a:pt x="0" y="0"/>
                </a:cubicBezTo>
                <a:cubicBezTo>
                  <a:pt x="3750" y="0"/>
                  <a:pt x="3750" y="0"/>
                  <a:pt x="3750" y="0"/>
                </a:cubicBezTo>
                <a:lnTo>
                  <a:pt x="3750" y="3000"/>
                </a:lnTo>
                <a:close/>
                <a:moveTo>
                  <a:pt x="0" y="750"/>
                </a:moveTo>
                <a:cubicBezTo>
                  <a:pt x="3750" y="750"/>
                  <a:pt x="3750" y="750"/>
                  <a:pt x="3750" y="750"/>
                </a:cubicBezTo>
                <a:moveTo>
                  <a:pt x="3335" y="375"/>
                </a:moveTo>
                <a:cubicBezTo>
                  <a:pt x="3335" y="397"/>
                  <a:pt x="3353" y="415"/>
                  <a:pt x="3375" y="415"/>
                </a:cubicBezTo>
                <a:cubicBezTo>
                  <a:pt x="3397" y="415"/>
                  <a:pt x="3414" y="397"/>
                  <a:pt x="3414" y="375"/>
                </a:cubicBezTo>
                <a:cubicBezTo>
                  <a:pt x="3414" y="353"/>
                  <a:pt x="3397" y="336"/>
                  <a:pt x="3375" y="336"/>
                </a:cubicBezTo>
                <a:cubicBezTo>
                  <a:pt x="3353" y="336"/>
                  <a:pt x="3335" y="353"/>
                  <a:pt x="3335" y="375"/>
                </a:cubicBezTo>
                <a:close/>
                <a:moveTo>
                  <a:pt x="2886" y="375"/>
                </a:moveTo>
                <a:cubicBezTo>
                  <a:pt x="2886" y="397"/>
                  <a:pt x="2904" y="415"/>
                  <a:pt x="2925" y="415"/>
                </a:cubicBezTo>
                <a:cubicBezTo>
                  <a:pt x="2947" y="415"/>
                  <a:pt x="2965" y="397"/>
                  <a:pt x="2965" y="375"/>
                </a:cubicBezTo>
                <a:cubicBezTo>
                  <a:pt x="2965" y="353"/>
                  <a:pt x="2947" y="336"/>
                  <a:pt x="2925" y="336"/>
                </a:cubicBezTo>
                <a:cubicBezTo>
                  <a:pt x="2904" y="336"/>
                  <a:pt x="2886" y="353"/>
                  <a:pt x="2886" y="375"/>
                </a:cubicBezTo>
                <a:close/>
                <a:moveTo>
                  <a:pt x="2437" y="375"/>
                </a:moveTo>
                <a:cubicBezTo>
                  <a:pt x="2437" y="397"/>
                  <a:pt x="2454" y="415"/>
                  <a:pt x="2476" y="415"/>
                </a:cubicBezTo>
                <a:cubicBezTo>
                  <a:pt x="2498" y="415"/>
                  <a:pt x="2516" y="397"/>
                  <a:pt x="2516" y="375"/>
                </a:cubicBezTo>
                <a:cubicBezTo>
                  <a:pt x="2516" y="353"/>
                  <a:pt x="2498" y="336"/>
                  <a:pt x="2476" y="336"/>
                </a:cubicBezTo>
                <a:cubicBezTo>
                  <a:pt x="2454" y="336"/>
                  <a:pt x="2437" y="353"/>
                  <a:pt x="2437" y="375"/>
                </a:cubicBezTo>
                <a:close/>
              </a:path>
            </a:pathLst>
          </a:custGeom>
          <a:noFill/>
          <a:ln w="19050"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3" name="Broadcasting_F1B5" title="Icon of a communication dish with signal lines">
            <a:extLst>
              <a:ext uri="{FF2B5EF4-FFF2-40B4-BE49-F238E27FC236}">
                <a16:creationId xmlns:a16="http://schemas.microsoft.com/office/drawing/2014/main" id="{B956452E-BCBE-D541-A861-495EE883BC70}"/>
              </a:ext>
            </a:extLst>
          </p:cNvPr>
          <p:cNvSpPr>
            <a:spLocks noChangeAspect="1" noEditPoints="1"/>
          </p:cNvSpPr>
          <p:nvPr/>
        </p:nvSpPr>
        <p:spPr bwMode="auto">
          <a:xfrm>
            <a:off x="16478431" y="9056914"/>
            <a:ext cx="2076046" cy="2077013"/>
          </a:xfrm>
          <a:custGeom>
            <a:avLst/>
            <a:gdLst>
              <a:gd name="T0" fmla="*/ 1786 w 3913"/>
              <a:gd name="T1" fmla="*/ 2127 h 3913"/>
              <a:gd name="T2" fmla="*/ 2198 w 3913"/>
              <a:gd name="T3" fmla="*/ 1715 h 3913"/>
              <a:gd name="T4" fmla="*/ 2286 w 3913"/>
              <a:gd name="T5" fmla="*/ 1502 h 3913"/>
              <a:gd name="T6" fmla="*/ 2161 w 3913"/>
              <a:gd name="T7" fmla="*/ 1627 h 3913"/>
              <a:gd name="T8" fmla="*/ 2286 w 3913"/>
              <a:gd name="T9" fmla="*/ 1752 h 3913"/>
              <a:gd name="T10" fmla="*/ 2411 w 3913"/>
              <a:gd name="T11" fmla="*/ 1627 h 3913"/>
              <a:gd name="T12" fmla="*/ 2286 w 3913"/>
              <a:gd name="T13" fmla="*/ 1502 h 3913"/>
              <a:gd name="T14" fmla="*/ 3162 w 3913"/>
              <a:gd name="T15" fmla="*/ 1877 h 3913"/>
              <a:gd name="T16" fmla="*/ 2036 w 3913"/>
              <a:gd name="T17" fmla="*/ 751 h 3913"/>
              <a:gd name="T18" fmla="*/ 3913 w 3913"/>
              <a:gd name="T19" fmla="*/ 1877 h 3913"/>
              <a:gd name="T20" fmla="*/ 2036 w 3913"/>
              <a:gd name="T21" fmla="*/ 0 h 3913"/>
              <a:gd name="T22" fmla="*/ 636 w 3913"/>
              <a:gd name="T23" fmla="*/ 977 h 3913"/>
              <a:gd name="T24" fmla="*/ 636 w 3913"/>
              <a:gd name="T25" fmla="*/ 3277 h 3913"/>
              <a:gd name="T26" fmla="*/ 2936 w 3913"/>
              <a:gd name="T27" fmla="*/ 3277 h 3913"/>
              <a:gd name="T28" fmla="*/ 636 w 3913"/>
              <a:gd name="T29" fmla="*/ 977 h 3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913" h="3913">
                <a:moveTo>
                  <a:pt x="1786" y="2127"/>
                </a:moveTo>
                <a:cubicBezTo>
                  <a:pt x="2198" y="1715"/>
                  <a:pt x="2198" y="1715"/>
                  <a:pt x="2198" y="1715"/>
                </a:cubicBezTo>
                <a:moveTo>
                  <a:pt x="2286" y="1502"/>
                </a:moveTo>
                <a:cubicBezTo>
                  <a:pt x="2217" y="1502"/>
                  <a:pt x="2161" y="1558"/>
                  <a:pt x="2161" y="1627"/>
                </a:cubicBezTo>
                <a:cubicBezTo>
                  <a:pt x="2161" y="1696"/>
                  <a:pt x="2217" y="1752"/>
                  <a:pt x="2286" y="1752"/>
                </a:cubicBezTo>
                <a:cubicBezTo>
                  <a:pt x="2355" y="1752"/>
                  <a:pt x="2411" y="1696"/>
                  <a:pt x="2411" y="1627"/>
                </a:cubicBezTo>
                <a:cubicBezTo>
                  <a:pt x="2411" y="1558"/>
                  <a:pt x="2355" y="1502"/>
                  <a:pt x="2286" y="1502"/>
                </a:cubicBezTo>
                <a:close/>
                <a:moveTo>
                  <a:pt x="3162" y="1877"/>
                </a:moveTo>
                <a:cubicBezTo>
                  <a:pt x="3162" y="1255"/>
                  <a:pt x="2658" y="751"/>
                  <a:pt x="2036" y="751"/>
                </a:cubicBezTo>
                <a:moveTo>
                  <a:pt x="3913" y="1877"/>
                </a:moveTo>
                <a:cubicBezTo>
                  <a:pt x="3913" y="840"/>
                  <a:pt x="3073" y="0"/>
                  <a:pt x="2036" y="0"/>
                </a:cubicBezTo>
                <a:moveTo>
                  <a:pt x="636" y="977"/>
                </a:moveTo>
                <a:cubicBezTo>
                  <a:pt x="0" y="1612"/>
                  <a:pt x="0" y="2642"/>
                  <a:pt x="636" y="3277"/>
                </a:cubicBezTo>
                <a:cubicBezTo>
                  <a:pt x="1271" y="3913"/>
                  <a:pt x="2301" y="3913"/>
                  <a:pt x="2936" y="3277"/>
                </a:cubicBezTo>
                <a:lnTo>
                  <a:pt x="636" y="977"/>
                </a:lnTo>
                <a:close/>
              </a:path>
            </a:pathLst>
          </a:custGeom>
          <a:noFill/>
          <a:ln w="19050"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spTree>
    <p:extLst>
      <p:ext uri="{BB962C8B-B14F-4D97-AF65-F5344CB8AC3E}">
        <p14:creationId xmlns:p14="http://schemas.microsoft.com/office/powerpoint/2010/main" val="1417304754"/>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36DFDFE5-956C-2B47-A9A4-F04957F3A8DB}"/>
              </a:ext>
            </a:extLst>
          </p:cNvPr>
          <p:cNvSpPr txBox="1"/>
          <p:nvPr/>
        </p:nvSpPr>
        <p:spPr>
          <a:xfrm>
            <a:off x="1132113" y="1436913"/>
            <a:ext cx="15435944" cy="8525411"/>
          </a:xfrm>
          <a:prstGeom prst="rect">
            <a:avLst/>
          </a:prstGeom>
          <a:noFill/>
        </p:spPr>
        <p:txBody>
          <a:bodyPr wrap="square" rtlCol="0">
            <a:spAutoFit/>
          </a:bodyPr>
          <a:lstStyle/>
          <a:p>
            <a:r>
              <a:rPr lang="en-US" sz="4400" b="1" u="sng" dirty="0"/>
              <a:t>After an incident</a:t>
            </a:r>
          </a:p>
          <a:p>
            <a:endParaRPr lang="en-US" sz="4400" b="1" u="sng" dirty="0"/>
          </a:p>
          <a:p>
            <a:pPr marL="742950" indent="-742950">
              <a:buFont typeface="+mj-lt"/>
              <a:buAutoNum type="arabicPeriod"/>
            </a:pPr>
            <a:r>
              <a:rPr lang="en-US" sz="4400" dirty="0"/>
              <a:t>Investigate Post Incident Review – 48hrs after incident (initial) and final in 5 days</a:t>
            </a:r>
          </a:p>
          <a:p>
            <a:pPr marL="742950" indent="-742950">
              <a:buFont typeface="+mj-lt"/>
              <a:buAutoNum type="arabicPeriod"/>
            </a:pPr>
            <a:r>
              <a:rPr lang="en-US" sz="4400" dirty="0"/>
              <a:t>Know your SLA!</a:t>
            </a:r>
          </a:p>
          <a:p>
            <a:pPr marL="1655763" lvl="1" indent="-742950">
              <a:buFont typeface="Arial" panose="020B0604020202020204" pitchFamily="34" charset="0"/>
              <a:buChar char="•"/>
            </a:pPr>
            <a:r>
              <a:rPr lang="en-US" sz="4400" dirty="0"/>
              <a:t>if eligible, request Service Credit – by the end of the next calendar month</a:t>
            </a:r>
          </a:p>
          <a:p>
            <a:pPr marL="1655763" lvl="1" indent="-742950">
              <a:buFont typeface="Arial" panose="020B0604020202020204" pitchFamily="34" charset="0"/>
              <a:buChar char="•"/>
            </a:pPr>
            <a:r>
              <a:rPr lang="en-US" sz="4400" dirty="0"/>
              <a:t>Example of EXO downtime definition: </a:t>
            </a:r>
            <a:r>
              <a:rPr lang="en-US" dirty="0"/>
              <a:t>Any period of time when users are unable to send or receive email with Outlook Web Access. There is no Scheduled Downtime for this service.</a:t>
            </a:r>
          </a:p>
          <a:p>
            <a:pPr marL="742950" lvl="0" indent="-742950">
              <a:buFont typeface="+mj-lt"/>
              <a:buAutoNum type="arabicPeriod"/>
            </a:pPr>
            <a:r>
              <a:rPr lang="en-US" sz="4400" dirty="0">
                <a:solidFill>
                  <a:srgbClr val="7F7F7F"/>
                </a:solidFill>
              </a:rPr>
              <a:t>Update your Incident Response Plan accordingly</a:t>
            </a:r>
          </a:p>
          <a:p>
            <a:pPr marL="742950" indent="-742950">
              <a:buFont typeface="Arial" panose="020B0604020202020204" pitchFamily="34" charset="0"/>
              <a:buChar char="•"/>
            </a:pPr>
            <a:endParaRPr lang="hr-HR" dirty="0"/>
          </a:p>
          <a:p>
            <a:pPr marL="1655763" lvl="1" indent="-742950">
              <a:buFont typeface="Arial" panose="020B0604020202020204" pitchFamily="34" charset="0"/>
              <a:buChar char="•"/>
            </a:pPr>
            <a:endParaRPr lang="en-US" sz="4400" dirty="0"/>
          </a:p>
        </p:txBody>
      </p:sp>
      <p:grpSp>
        <p:nvGrpSpPr>
          <p:cNvPr id="3" name="Group 2">
            <a:extLst>
              <a:ext uri="{FF2B5EF4-FFF2-40B4-BE49-F238E27FC236}">
                <a16:creationId xmlns:a16="http://schemas.microsoft.com/office/drawing/2014/main" id="{78092019-22AA-0B44-88BB-BD034203B272}"/>
              </a:ext>
            </a:extLst>
          </p:cNvPr>
          <p:cNvGrpSpPr/>
          <p:nvPr/>
        </p:nvGrpSpPr>
        <p:grpSpPr>
          <a:xfrm>
            <a:off x="18480766" y="1894113"/>
            <a:ext cx="5424261" cy="11408228"/>
            <a:chOff x="14801395" y="1436913"/>
            <a:chExt cx="5424261" cy="11408228"/>
          </a:xfrm>
        </p:grpSpPr>
        <p:sp>
          <p:nvSpPr>
            <p:cNvPr id="2" name="Rounded Rectangle 1">
              <a:extLst>
                <a:ext uri="{FF2B5EF4-FFF2-40B4-BE49-F238E27FC236}">
                  <a16:creationId xmlns:a16="http://schemas.microsoft.com/office/drawing/2014/main" id="{0893430B-E894-754F-9E32-68E5E25B0689}"/>
                </a:ext>
              </a:extLst>
            </p:cNvPr>
            <p:cNvSpPr/>
            <p:nvPr/>
          </p:nvSpPr>
          <p:spPr>
            <a:xfrm>
              <a:off x="14801395" y="1436913"/>
              <a:ext cx="5424261" cy="11408228"/>
            </a:xfrm>
            <a:prstGeom prst="round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r-Latn-RS"/>
            </a:p>
          </p:txBody>
        </p:sp>
        <p:sp>
          <p:nvSpPr>
            <p:cNvPr id="8" name="Health_E95E" title="Icon of a heart with a heartbeat monitor line through the middle">
              <a:extLst>
                <a:ext uri="{FF2B5EF4-FFF2-40B4-BE49-F238E27FC236}">
                  <a16:creationId xmlns:a16="http://schemas.microsoft.com/office/drawing/2014/main" id="{D384B63E-5C96-7643-A371-7E06F6DA763B}"/>
                </a:ext>
              </a:extLst>
            </p:cNvPr>
            <p:cNvSpPr>
              <a:spLocks noChangeAspect="1"/>
            </p:cNvSpPr>
            <p:nvPr/>
          </p:nvSpPr>
          <p:spPr bwMode="auto">
            <a:xfrm>
              <a:off x="16287181" y="2582073"/>
              <a:ext cx="2452690" cy="2077013"/>
            </a:xfrm>
            <a:custGeom>
              <a:avLst/>
              <a:gdLst>
                <a:gd name="T0" fmla="*/ 36 w 3778"/>
                <a:gd name="T1" fmla="*/ 1130 h 3199"/>
                <a:gd name="T2" fmla="*/ 19 w 3778"/>
                <a:gd name="T3" fmla="*/ 1010 h 3199"/>
                <a:gd name="T4" fmla="*/ 291 w 3778"/>
                <a:gd name="T5" fmla="*/ 276 h 3199"/>
                <a:gd name="T6" fmla="*/ 958 w 3778"/>
                <a:gd name="T7" fmla="*/ 0 h 3199"/>
                <a:gd name="T8" fmla="*/ 1624 w 3778"/>
                <a:gd name="T9" fmla="*/ 276 h 3199"/>
                <a:gd name="T10" fmla="*/ 1895 w 3778"/>
                <a:gd name="T11" fmla="*/ 547 h 3199"/>
                <a:gd name="T12" fmla="*/ 2166 w 3778"/>
                <a:gd name="T13" fmla="*/ 276 h 3199"/>
                <a:gd name="T14" fmla="*/ 2833 w 3778"/>
                <a:gd name="T15" fmla="*/ 0 h 3199"/>
                <a:gd name="T16" fmla="*/ 3499 w 3778"/>
                <a:gd name="T17" fmla="*/ 276 h 3199"/>
                <a:gd name="T18" fmla="*/ 3771 w 3778"/>
                <a:gd name="T19" fmla="*/ 906 h 3199"/>
                <a:gd name="T20" fmla="*/ 3579 w 3778"/>
                <a:gd name="T21" fmla="*/ 1510 h 3199"/>
                <a:gd name="T22" fmla="*/ 2768 w 3778"/>
                <a:gd name="T23" fmla="*/ 1510 h 3199"/>
                <a:gd name="T24" fmla="*/ 2520 w 3778"/>
                <a:gd name="T25" fmla="*/ 1262 h 3199"/>
                <a:gd name="T26" fmla="*/ 1895 w 3778"/>
                <a:gd name="T27" fmla="*/ 1887 h 3199"/>
                <a:gd name="T28" fmla="*/ 1020 w 3778"/>
                <a:gd name="T29" fmla="*/ 1012 h 3199"/>
                <a:gd name="T30" fmla="*/ 522 w 3778"/>
                <a:gd name="T31" fmla="*/ 1510 h 3199"/>
                <a:gd name="T32" fmla="*/ 207 w 3778"/>
                <a:gd name="T33" fmla="*/ 1511 h 3199"/>
                <a:gd name="T34" fmla="*/ 1895 w 3778"/>
                <a:gd name="T35" fmla="*/ 3199 h 3199"/>
                <a:gd name="T36" fmla="*/ 3214 w 3778"/>
                <a:gd name="T37" fmla="*/ 1879 h 3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778" h="3199">
                  <a:moveTo>
                    <a:pt x="36" y="1130"/>
                  </a:moveTo>
                  <a:cubicBezTo>
                    <a:pt x="19" y="1010"/>
                    <a:pt x="19" y="1010"/>
                    <a:pt x="19" y="1010"/>
                  </a:cubicBezTo>
                  <a:cubicBezTo>
                    <a:pt x="0" y="738"/>
                    <a:pt x="98" y="469"/>
                    <a:pt x="291" y="276"/>
                  </a:cubicBezTo>
                  <a:cubicBezTo>
                    <a:pt x="469" y="98"/>
                    <a:pt x="706" y="0"/>
                    <a:pt x="958" y="0"/>
                  </a:cubicBezTo>
                  <a:cubicBezTo>
                    <a:pt x="1209" y="0"/>
                    <a:pt x="1446" y="98"/>
                    <a:pt x="1624" y="276"/>
                  </a:cubicBezTo>
                  <a:cubicBezTo>
                    <a:pt x="1895" y="547"/>
                    <a:pt x="1895" y="547"/>
                    <a:pt x="1895" y="547"/>
                  </a:cubicBezTo>
                  <a:cubicBezTo>
                    <a:pt x="2166" y="276"/>
                    <a:pt x="2166" y="276"/>
                    <a:pt x="2166" y="276"/>
                  </a:cubicBezTo>
                  <a:cubicBezTo>
                    <a:pt x="2344" y="98"/>
                    <a:pt x="2581" y="0"/>
                    <a:pt x="2833" y="0"/>
                  </a:cubicBezTo>
                  <a:cubicBezTo>
                    <a:pt x="3084" y="0"/>
                    <a:pt x="3321" y="98"/>
                    <a:pt x="3499" y="276"/>
                  </a:cubicBezTo>
                  <a:cubicBezTo>
                    <a:pt x="3667" y="444"/>
                    <a:pt x="3764" y="668"/>
                    <a:pt x="3771" y="906"/>
                  </a:cubicBezTo>
                  <a:cubicBezTo>
                    <a:pt x="3778" y="1125"/>
                    <a:pt x="3710" y="1337"/>
                    <a:pt x="3579" y="1510"/>
                  </a:cubicBezTo>
                  <a:cubicBezTo>
                    <a:pt x="2768" y="1510"/>
                    <a:pt x="2768" y="1510"/>
                    <a:pt x="2768" y="1510"/>
                  </a:cubicBezTo>
                  <a:cubicBezTo>
                    <a:pt x="2520" y="1262"/>
                    <a:pt x="2520" y="1262"/>
                    <a:pt x="2520" y="1262"/>
                  </a:cubicBezTo>
                  <a:cubicBezTo>
                    <a:pt x="1895" y="1887"/>
                    <a:pt x="1895" y="1887"/>
                    <a:pt x="1895" y="1887"/>
                  </a:cubicBezTo>
                  <a:cubicBezTo>
                    <a:pt x="1020" y="1012"/>
                    <a:pt x="1020" y="1012"/>
                    <a:pt x="1020" y="1012"/>
                  </a:cubicBezTo>
                  <a:cubicBezTo>
                    <a:pt x="522" y="1510"/>
                    <a:pt x="522" y="1510"/>
                    <a:pt x="522" y="1510"/>
                  </a:cubicBezTo>
                  <a:cubicBezTo>
                    <a:pt x="207" y="1511"/>
                    <a:pt x="207" y="1511"/>
                    <a:pt x="207" y="1511"/>
                  </a:cubicBezTo>
                  <a:cubicBezTo>
                    <a:pt x="1895" y="3199"/>
                    <a:pt x="1895" y="3199"/>
                    <a:pt x="1895" y="3199"/>
                  </a:cubicBezTo>
                  <a:cubicBezTo>
                    <a:pt x="3214" y="1879"/>
                    <a:pt x="3214" y="1879"/>
                    <a:pt x="3214" y="1879"/>
                  </a:cubicBezTo>
                </a:path>
              </a:pathLst>
            </a:cu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2" name="Browser" title="Icon of a browser window">
              <a:extLst>
                <a:ext uri="{FF2B5EF4-FFF2-40B4-BE49-F238E27FC236}">
                  <a16:creationId xmlns:a16="http://schemas.microsoft.com/office/drawing/2014/main" id="{DBBC54AD-4B51-134B-BD36-05A5C5EC3B9A}"/>
                </a:ext>
              </a:extLst>
            </p:cNvPr>
            <p:cNvSpPr>
              <a:spLocks noChangeAspect="1" noEditPoints="1"/>
            </p:cNvSpPr>
            <p:nvPr/>
          </p:nvSpPr>
          <p:spPr bwMode="auto">
            <a:xfrm>
              <a:off x="16478431" y="6029599"/>
              <a:ext cx="2070187" cy="1656802"/>
            </a:xfrm>
            <a:custGeom>
              <a:avLst/>
              <a:gdLst>
                <a:gd name="T0" fmla="*/ 3750 w 3750"/>
                <a:gd name="T1" fmla="*/ 3000 h 3000"/>
                <a:gd name="T2" fmla="*/ 0 w 3750"/>
                <a:gd name="T3" fmla="*/ 3000 h 3000"/>
                <a:gd name="T4" fmla="*/ 0 w 3750"/>
                <a:gd name="T5" fmla="*/ 0 h 3000"/>
                <a:gd name="T6" fmla="*/ 3750 w 3750"/>
                <a:gd name="T7" fmla="*/ 0 h 3000"/>
                <a:gd name="T8" fmla="*/ 3750 w 3750"/>
                <a:gd name="T9" fmla="*/ 3000 h 3000"/>
                <a:gd name="T10" fmla="*/ 0 w 3750"/>
                <a:gd name="T11" fmla="*/ 750 h 3000"/>
                <a:gd name="T12" fmla="*/ 3750 w 3750"/>
                <a:gd name="T13" fmla="*/ 750 h 3000"/>
                <a:gd name="T14" fmla="*/ 3335 w 3750"/>
                <a:gd name="T15" fmla="*/ 375 h 3000"/>
                <a:gd name="T16" fmla="*/ 3375 w 3750"/>
                <a:gd name="T17" fmla="*/ 415 h 3000"/>
                <a:gd name="T18" fmla="*/ 3414 w 3750"/>
                <a:gd name="T19" fmla="*/ 375 h 3000"/>
                <a:gd name="T20" fmla="*/ 3375 w 3750"/>
                <a:gd name="T21" fmla="*/ 336 h 3000"/>
                <a:gd name="T22" fmla="*/ 3335 w 3750"/>
                <a:gd name="T23" fmla="*/ 375 h 3000"/>
                <a:gd name="T24" fmla="*/ 2886 w 3750"/>
                <a:gd name="T25" fmla="*/ 375 h 3000"/>
                <a:gd name="T26" fmla="*/ 2925 w 3750"/>
                <a:gd name="T27" fmla="*/ 415 h 3000"/>
                <a:gd name="T28" fmla="*/ 2965 w 3750"/>
                <a:gd name="T29" fmla="*/ 375 h 3000"/>
                <a:gd name="T30" fmla="*/ 2925 w 3750"/>
                <a:gd name="T31" fmla="*/ 336 h 3000"/>
                <a:gd name="T32" fmla="*/ 2886 w 3750"/>
                <a:gd name="T33" fmla="*/ 375 h 3000"/>
                <a:gd name="T34" fmla="*/ 2437 w 3750"/>
                <a:gd name="T35" fmla="*/ 375 h 3000"/>
                <a:gd name="T36" fmla="*/ 2476 w 3750"/>
                <a:gd name="T37" fmla="*/ 415 h 3000"/>
                <a:gd name="T38" fmla="*/ 2516 w 3750"/>
                <a:gd name="T39" fmla="*/ 375 h 3000"/>
                <a:gd name="T40" fmla="*/ 2476 w 3750"/>
                <a:gd name="T41" fmla="*/ 336 h 3000"/>
                <a:gd name="T42" fmla="*/ 2437 w 3750"/>
                <a:gd name="T43" fmla="*/ 375 h 3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750" h="3000">
                  <a:moveTo>
                    <a:pt x="3750" y="3000"/>
                  </a:moveTo>
                  <a:cubicBezTo>
                    <a:pt x="0" y="3000"/>
                    <a:pt x="0" y="3000"/>
                    <a:pt x="0" y="3000"/>
                  </a:cubicBezTo>
                  <a:cubicBezTo>
                    <a:pt x="0" y="0"/>
                    <a:pt x="0" y="0"/>
                    <a:pt x="0" y="0"/>
                  </a:cubicBezTo>
                  <a:cubicBezTo>
                    <a:pt x="3750" y="0"/>
                    <a:pt x="3750" y="0"/>
                    <a:pt x="3750" y="0"/>
                  </a:cubicBezTo>
                  <a:lnTo>
                    <a:pt x="3750" y="3000"/>
                  </a:lnTo>
                  <a:close/>
                  <a:moveTo>
                    <a:pt x="0" y="750"/>
                  </a:moveTo>
                  <a:cubicBezTo>
                    <a:pt x="3750" y="750"/>
                    <a:pt x="3750" y="750"/>
                    <a:pt x="3750" y="750"/>
                  </a:cubicBezTo>
                  <a:moveTo>
                    <a:pt x="3335" y="375"/>
                  </a:moveTo>
                  <a:cubicBezTo>
                    <a:pt x="3335" y="397"/>
                    <a:pt x="3353" y="415"/>
                    <a:pt x="3375" y="415"/>
                  </a:cubicBezTo>
                  <a:cubicBezTo>
                    <a:pt x="3397" y="415"/>
                    <a:pt x="3414" y="397"/>
                    <a:pt x="3414" y="375"/>
                  </a:cubicBezTo>
                  <a:cubicBezTo>
                    <a:pt x="3414" y="353"/>
                    <a:pt x="3397" y="336"/>
                    <a:pt x="3375" y="336"/>
                  </a:cubicBezTo>
                  <a:cubicBezTo>
                    <a:pt x="3353" y="336"/>
                    <a:pt x="3335" y="353"/>
                    <a:pt x="3335" y="375"/>
                  </a:cubicBezTo>
                  <a:close/>
                  <a:moveTo>
                    <a:pt x="2886" y="375"/>
                  </a:moveTo>
                  <a:cubicBezTo>
                    <a:pt x="2886" y="397"/>
                    <a:pt x="2904" y="415"/>
                    <a:pt x="2925" y="415"/>
                  </a:cubicBezTo>
                  <a:cubicBezTo>
                    <a:pt x="2947" y="415"/>
                    <a:pt x="2965" y="397"/>
                    <a:pt x="2965" y="375"/>
                  </a:cubicBezTo>
                  <a:cubicBezTo>
                    <a:pt x="2965" y="353"/>
                    <a:pt x="2947" y="336"/>
                    <a:pt x="2925" y="336"/>
                  </a:cubicBezTo>
                  <a:cubicBezTo>
                    <a:pt x="2904" y="336"/>
                    <a:pt x="2886" y="353"/>
                    <a:pt x="2886" y="375"/>
                  </a:cubicBezTo>
                  <a:close/>
                  <a:moveTo>
                    <a:pt x="2437" y="375"/>
                  </a:moveTo>
                  <a:cubicBezTo>
                    <a:pt x="2437" y="397"/>
                    <a:pt x="2454" y="415"/>
                    <a:pt x="2476" y="415"/>
                  </a:cubicBezTo>
                  <a:cubicBezTo>
                    <a:pt x="2498" y="415"/>
                    <a:pt x="2516" y="397"/>
                    <a:pt x="2516" y="375"/>
                  </a:cubicBezTo>
                  <a:cubicBezTo>
                    <a:pt x="2516" y="353"/>
                    <a:pt x="2498" y="336"/>
                    <a:pt x="2476" y="336"/>
                  </a:cubicBezTo>
                  <a:cubicBezTo>
                    <a:pt x="2454" y="336"/>
                    <a:pt x="2437" y="353"/>
                    <a:pt x="2437" y="375"/>
                  </a:cubicBezTo>
                  <a:close/>
                </a:path>
              </a:pathLst>
            </a:custGeom>
            <a:noFill/>
            <a:ln w="19050"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3" name="Broadcasting_F1B5" title="Icon of a communication dish with signal lines">
              <a:extLst>
                <a:ext uri="{FF2B5EF4-FFF2-40B4-BE49-F238E27FC236}">
                  <a16:creationId xmlns:a16="http://schemas.microsoft.com/office/drawing/2014/main" id="{B956452E-BCBE-D541-A861-495EE883BC70}"/>
                </a:ext>
              </a:extLst>
            </p:cNvPr>
            <p:cNvSpPr>
              <a:spLocks noChangeAspect="1" noEditPoints="1"/>
            </p:cNvSpPr>
            <p:nvPr/>
          </p:nvSpPr>
          <p:spPr bwMode="auto">
            <a:xfrm>
              <a:off x="16478431" y="9056914"/>
              <a:ext cx="2076046" cy="2077013"/>
            </a:xfrm>
            <a:custGeom>
              <a:avLst/>
              <a:gdLst>
                <a:gd name="T0" fmla="*/ 1786 w 3913"/>
                <a:gd name="T1" fmla="*/ 2127 h 3913"/>
                <a:gd name="T2" fmla="*/ 2198 w 3913"/>
                <a:gd name="T3" fmla="*/ 1715 h 3913"/>
                <a:gd name="T4" fmla="*/ 2286 w 3913"/>
                <a:gd name="T5" fmla="*/ 1502 h 3913"/>
                <a:gd name="T6" fmla="*/ 2161 w 3913"/>
                <a:gd name="T7" fmla="*/ 1627 h 3913"/>
                <a:gd name="T8" fmla="*/ 2286 w 3913"/>
                <a:gd name="T9" fmla="*/ 1752 h 3913"/>
                <a:gd name="T10" fmla="*/ 2411 w 3913"/>
                <a:gd name="T11" fmla="*/ 1627 h 3913"/>
                <a:gd name="T12" fmla="*/ 2286 w 3913"/>
                <a:gd name="T13" fmla="*/ 1502 h 3913"/>
                <a:gd name="T14" fmla="*/ 3162 w 3913"/>
                <a:gd name="T15" fmla="*/ 1877 h 3913"/>
                <a:gd name="T16" fmla="*/ 2036 w 3913"/>
                <a:gd name="T17" fmla="*/ 751 h 3913"/>
                <a:gd name="T18" fmla="*/ 3913 w 3913"/>
                <a:gd name="T19" fmla="*/ 1877 h 3913"/>
                <a:gd name="T20" fmla="*/ 2036 w 3913"/>
                <a:gd name="T21" fmla="*/ 0 h 3913"/>
                <a:gd name="T22" fmla="*/ 636 w 3913"/>
                <a:gd name="T23" fmla="*/ 977 h 3913"/>
                <a:gd name="T24" fmla="*/ 636 w 3913"/>
                <a:gd name="T25" fmla="*/ 3277 h 3913"/>
                <a:gd name="T26" fmla="*/ 2936 w 3913"/>
                <a:gd name="T27" fmla="*/ 3277 h 3913"/>
                <a:gd name="T28" fmla="*/ 636 w 3913"/>
                <a:gd name="T29" fmla="*/ 977 h 3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913" h="3913">
                  <a:moveTo>
                    <a:pt x="1786" y="2127"/>
                  </a:moveTo>
                  <a:cubicBezTo>
                    <a:pt x="2198" y="1715"/>
                    <a:pt x="2198" y="1715"/>
                    <a:pt x="2198" y="1715"/>
                  </a:cubicBezTo>
                  <a:moveTo>
                    <a:pt x="2286" y="1502"/>
                  </a:moveTo>
                  <a:cubicBezTo>
                    <a:pt x="2217" y="1502"/>
                    <a:pt x="2161" y="1558"/>
                    <a:pt x="2161" y="1627"/>
                  </a:cubicBezTo>
                  <a:cubicBezTo>
                    <a:pt x="2161" y="1696"/>
                    <a:pt x="2217" y="1752"/>
                    <a:pt x="2286" y="1752"/>
                  </a:cubicBezTo>
                  <a:cubicBezTo>
                    <a:pt x="2355" y="1752"/>
                    <a:pt x="2411" y="1696"/>
                    <a:pt x="2411" y="1627"/>
                  </a:cubicBezTo>
                  <a:cubicBezTo>
                    <a:pt x="2411" y="1558"/>
                    <a:pt x="2355" y="1502"/>
                    <a:pt x="2286" y="1502"/>
                  </a:cubicBezTo>
                  <a:close/>
                  <a:moveTo>
                    <a:pt x="3162" y="1877"/>
                  </a:moveTo>
                  <a:cubicBezTo>
                    <a:pt x="3162" y="1255"/>
                    <a:pt x="2658" y="751"/>
                    <a:pt x="2036" y="751"/>
                  </a:cubicBezTo>
                  <a:moveTo>
                    <a:pt x="3913" y="1877"/>
                  </a:moveTo>
                  <a:cubicBezTo>
                    <a:pt x="3913" y="840"/>
                    <a:pt x="3073" y="0"/>
                    <a:pt x="2036" y="0"/>
                  </a:cubicBezTo>
                  <a:moveTo>
                    <a:pt x="636" y="977"/>
                  </a:moveTo>
                  <a:cubicBezTo>
                    <a:pt x="0" y="1612"/>
                    <a:pt x="0" y="2642"/>
                    <a:pt x="636" y="3277"/>
                  </a:cubicBezTo>
                  <a:cubicBezTo>
                    <a:pt x="1271" y="3913"/>
                    <a:pt x="2301" y="3913"/>
                    <a:pt x="2936" y="3277"/>
                  </a:cubicBezTo>
                  <a:lnTo>
                    <a:pt x="636" y="977"/>
                  </a:lnTo>
                  <a:close/>
                </a:path>
              </a:pathLst>
            </a:custGeom>
            <a:noFill/>
            <a:ln w="19050"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grpSp>
      <p:graphicFrame>
        <p:nvGraphicFramePr>
          <p:cNvPr id="11" name="Table 10">
            <a:extLst>
              <a:ext uri="{FF2B5EF4-FFF2-40B4-BE49-F238E27FC236}">
                <a16:creationId xmlns:a16="http://schemas.microsoft.com/office/drawing/2014/main" id="{39093E00-C8A2-5142-9CE8-05BAA9CCA8FB}"/>
              </a:ext>
            </a:extLst>
          </p:cNvPr>
          <p:cNvGraphicFramePr>
            <a:graphicFrameLocks noGrp="1"/>
          </p:cNvGraphicFramePr>
          <p:nvPr>
            <p:extLst>
              <p:ext uri="{D42A27DB-BD31-4B8C-83A1-F6EECF244321}">
                <p14:modId xmlns:p14="http://schemas.microsoft.com/office/powerpoint/2010/main" val="2039159846"/>
              </p:ext>
            </p:extLst>
          </p:nvPr>
        </p:nvGraphicFramePr>
        <p:xfrm>
          <a:off x="8272688" y="8897841"/>
          <a:ext cx="4877253" cy="4404500"/>
        </p:xfrm>
        <a:graphic>
          <a:graphicData uri="http://schemas.openxmlformats.org/drawingml/2006/table">
            <a:tbl>
              <a:tblPr/>
              <a:tblGrid>
                <a:gridCol w="1625751">
                  <a:extLst>
                    <a:ext uri="{9D8B030D-6E8A-4147-A177-3AD203B41FA5}">
                      <a16:colId xmlns:a16="http://schemas.microsoft.com/office/drawing/2014/main" val="3402922980"/>
                    </a:ext>
                  </a:extLst>
                </a:gridCol>
                <a:gridCol w="1625751">
                  <a:extLst>
                    <a:ext uri="{9D8B030D-6E8A-4147-A177-3AD203B41FA5}">
                      <a16:colId xmlns:a16="http://schemas.microsoft.com/office/drawing/2014/main" val="1974617229"/>
                    </a:ext>
                  </a:extLst>
                </a:gridCol>
                <a:gridCol w="1625751">
                  <a:extLst>
                    <a:ext uri="{9D8B030D-6E8A-4147-A177-3AD203B41FA5}">
                      <a16:colId xmlns:a16="http://schemas.microsoft.com/office/drawing/2014/main" val="1779791853"/>
                    </a:ext>
                  </a:extLst>
                </a:gridCol>
              </a:tblGrid>
              <a:tr h="365816">
                <a:tc>
                  <a:txBody>
                    <a:bodyPr/>
                    <a:lstStyle/>
                    <a:p>
                      <a:pPr algn="ctr" fontAlgn="b"/>
                      <a:r>
                        <a:rPr lang="hr-HR" sz="2800" b="0" i="0" u="none" strike="noStrike">
                          <a:solidFill>
                            <a:srgbClr val="000000"/>
                          </a:solidFill>
                          <a:effectLst/>
                          <a:latin typeface="Calibri" panose="020F0502020204030204" pitchFamily="34" charset="0"/>
                        </a:rPr>
                        <a:t>2019</a:t>
                      </a:r>
                    </a:p>
                  </a:txBody>
                  <a:tcPr marL="9525" marR="9525" marT="9525" marB="0" anchor="b">
                    <a:lnL w="6350" cap="flat" cmpd="sng" algn="ctr">
                      <a:solidFill>
                        <a:srgbClr val="A5A5A5"/>
                      </a:solidFill>
                      <a:prstDash val="solid"/>
                      <a:round/>
                      <a:headEnd type="none" w="med" len="med"/>
                      <a:tailEnd type="none" w="med" len="med"/>
                    </a:lnL>
                    <a:lnR w="6350" cap="flat" cmpd="sng" algn="ctr">
                      <a:solidFill>
                        <a:srgbClr val="A5A5A5"/>
                      </a:solidFill>
                      <a:prstDash val="solid"/>
                      <a:round/>
                      <a:headEnd type="none" w="med" len="med"/>
                      <a:tailEnd type="none" w="med" len="med"/>
                    </a:lnR>
                    <a:lnT w="6350" cap="flat" cmpd="sng" algn="ctr">
                      <a:solidFill>
                        <a:srgbClr val="A5A5A5"/>
                      </a:solidFill>
                      <a:prstDash val="solid"/>
                      <a:round/>
                      <a:headEnd type="none" w="med" len="med"/>
                      <a:tailEnd type="none" w="med" len="med"/>
                    </a:lnT>
                    <a:lnB w="6350" cap="flat" cmpd="sng" algn="ctr">
                      <a:solidFill>
                        <a:srgbClr val="A5A5A5"/>
                      </a:solidFill>
                      <a:prstDash val="solid"/>
                      <a:round/>
                      <a:headEnd type="none" w="med" len="med"/>
                      <a:tailEnd type="none" w="med" len="med"/>
                    </a:lnB>
                    <a:solidFill>
                      <a:srgbClr val="EDEDED"/>
                    </a:solidFill>
                  </a:tcPr>
                </a:tc>
                <a:tc>
                  <a:txBody>
                    <a:bodyPr/>
                    <a:lstStyle/>
                    <a:p>
                      <a:pPr algn="ctr" fontAlgn="b"/>
                      <a:r>
                        <a:rPr lang="hr-HR" sz="2800" b="0" i="0" u="none" strike="noStrike">
                          <a:solidFill>
                            <a:srgbClr val="000000"/>
                          </a:solidFill>
                          <a:effectLst/>
                          <a:latin typeface="Calibri" panose="020F0502020204030204" pitchFamily="34" charset="0"/>
                        </a:rPr>
                        <a:t>Q1</a:t>
                      </a:r>
                    </a:p>
                  </a:txBody>
                  <a:tcPr marL="9525" marR="9525" marT="9525" marB="0" anchor="b">
                    <a:lnL w="6350" cap="flat" cmpd="sng" algn="ctr">
                      <a:solidFill>
                        <a:srgbClr val="A5A5A5"/>
                      </a:solidFill>
                      <a:prstDash val="solid"/>
                      <a:round/>
                      <a:headEnd type="none" w="med" len="med"/>
                      <a:tailEnd type="none" w="med" len="med"/>
                    </a:lnL>
                    <a:lnR w="6350" cap="flat" cmpd="sng" algn="ctr">
                      <a:solidFill>
                        <a:srgbClr val="A5A5A5"/>
                      </a:solidFill>
                      <a:prstDash val="solid"/>
                      <a:round/>
                      <a:headEnd type="none" w="med" len="med"/>
                      <a:tailEnd type="none" w="med" len="med"/>
                    </a:lnR>
                    <a:lnT w="6350" cap="flat" cmpd="sng" algn="ctr">
                      <a:solidFill>
                        <a:srgbClr val="A5A5A5"/>
                      </a:solidFill>
                      <a:prstDash val="solid"/>
                      <a:round/>
                      <a:headEnd type="none" w="med" len="med"/>
                      <a:tailEnd type="none" w="med" len="med"/>
                    </a:lnT>
                    <a:lnB w="6350" cap="flat" cmpd="sng" algn="ctr">
                      <a:solidFill>
                        <a:srgbClr val="A5A5A5"/>
                      </a:solidFill>
                      <a:prstDash val="solid"/>
                      <a:round/>
                      <a:headEnd type="none" w="med" len="med"/>
                      <a:tailEnd type="none" w="med" len="med"/>
                    </a:lnB>
                    <a:solidFill>
                      <a:srgbClr val="EDEDED"/>
                    </a:solidFill>
                  </a:tcPr>
                </a:tc>
                <a:tc>
                  <a:txBody>
                    <a:bodyPr/>
                    <a:lstStyle/>
                    <a:p>
                      <a:pPr algn="ctr" fontAlgn="b"/>
                      <a:r>
                        <a:rPr lang="hr-HR" sz="2800" b="0" i="0" u="none" strike="noStrike">
                          <a:solidFill>
                            <a:srgbClr val="000000"/>
                          </a:solidFill>
                          <a:effectLst/>
                          <a:latin typeface="Calibri" panose="020F0502020204030204" pitchFamily="34" charset="0"/>
                        </a:rPr>
                        <a:t>99,97%</a:t>
                      </a:r>
                    </a:p>
                  </a:txBody>
                  <a:tcPr marL="9525" marR="9525" marT="9525" marB="0" anchor="b">
                    <a:lnL w="6350" cap="flat" cmpd="sng" algn="ctr">
                      <a:solidFill>
                        <a:srgbClr val="A5A5A5"/>
                      </a:solidFill>
                      <a:prstDash val="solid"/>
                      <a:round/>
                      <a:headEnd type="none" w="med" len="med"/>
                      <a:tailEnd type="none" w="med" len="med"/>
                    </a:lnL>
                    <a:lnR w="6350" cap="flat" cmpd="sng" algn="ctr">
                      <a:solidFill>
                        <a:srgbClr val="A5A5A5"/>
                      </a:solidFill>
                      <a:prstDash val="solid"/>
                      <a:round/>
                      <a:headEnd type="none" w="med" len="med"/>
                      <a:tailEnd type="none" w="med" len="med"/>
                    </a:lnR>
                    <a:lnT w="6350" cap="flat" cmpd="sng" algn="ctr">
                      <a:solidFill>
                        <a:srgbClr val="A5A5A5"/>
                      </a:solidFill>
                      <a:prstDash val="solid"/>
                      <a:round/>
                      <a:headEnd type="none" w="med" len="med"/>
                      <a:tailEnd type="none" w="med" len="med"/>
                    </a:lnT>
                    <a:lnB w="6350" cap="flat" cmpd="sng" algn="ctr">
                      <a:solidFill>
                        <a:srgbClr val="A5A5A5"/>
                      </a:solidFill>
                      <a:prstDash val="solid"/>
                      <a:round/>
                      <a:headEnd type="none" w="med" len="med"/>
                      <a:tailEnd type="none" w="med" len="med"/>
                    </a:lnB>
                    <a:solidFill>
                      <a:srgbClr val="F8696B"/>
                    </a:solidFill>
                  </a:tcPr>
                </a:tc>
                <a:extLst>
                  <a:ext uri="{0D108BD9-81ED-4DB2-BD59-A6C34878D82A}">
                    <a16:rowId xmlns:a16="http://schemas.microsoft.com/office/drawing/2014/main" val="595261605"/>
                  </a:ext>
                </a:extLst>
              </a:tr>
              <a:tr h="457270">
                <a:tc>
                  <a:txBody>
                    <a:bodyPr/>
                    <a:lstStyle/>
                    <a:p>
                      <a:pPr algn="ctr" fontAlgn="b"/>
                      <a:r>
                        <a:rPr lang="hr-HR" sz="2800" b="0" i="0" u="none" strike="noStrike">
                          <a:solidFill>
                            <a:srgbClr val="000000"/>
                          </a:solidFill>
                          <a:effectLst/>
                          <a:latin typeface="Calibri" panose="020F0502020204030204" pitchFamily="34" charset="0"/>
                        </a:rPr>
                        <a:t>2018</a:t>
                      </a:r>
                    </a:p>
                  </a:txBody>
                  <a:tcPr marL="9525" marR="9525" marT="9525" marB="0" anchor="b">
                    <a:lnL w="6350" cap="flat" cmpd="sng" algn="ctr">
                      <a:solidFill>
                        <a:srgbClr val="A5A5A5"/>
                      </a:solidFill>
                      <a:prstDash val="solid"/>
                      <a:round/>
                      <a:headEnd type="none" w="med" len="med"/>
                      <a:tailEnd type="none" w="med" len="med"/>
                    </a:lnL>
                    <a:lnR w="6350" cap="flat" cmpd="sng" algn="ctr">
                      <a:solidFill>
                        <a:srgbClr val="A5A5A5"/>
                      </a:solidFill>
                      <a:prstDash val="solid"/>
                      <a:round/>
                      <a:headEnd type="none" w="med" len="med"/>
                      <a:tailEnd type="none" w="med" len="med"/>
                    </a:lnR>
                    <a:lnT w="6350" cap="flat" cmpd="sng" algn="ctr">
                      <a:solidFill>
                        <a:srgbClr val="A5A5A5"/>
                      </a:solidFill>
                      <a:prstDash val="solid"/>
                      <a:round/>
                      <a:headEnd type="none" w="med" len="med"/>
                      <a:tailEnd type="none" w="med" len="med"/>
                    </a:lnT>
                    <a:lnB w="6350" cap="flat" cmpd="sng" algn="ctr">
                      <a:solidFill>
                        <a:srgbClr val="A5A5A5"/>
                      </a:solidFill>
                      <a:prstDash val="solid"/>
                      <a:round/>
                      <a:headEnd type="none" w="med" len="med"/>
                      <a:tailEnd type="none" w="med" len="med"/>
                    </a:lnB>
                  </a:tcPr>
                </a:tc>
                <a:tc>
                  <a:txBody>
                    <a:bodyPr/>
                    <a:lstStyle/>
                    <a:p>
                      <a:pPr algn="ctr" fontAlgn="b"/>
                      <a:r>
                        <a:rPr lang="hr-HR" sz="2800" b="0" i="0" u="none" strike="noStrike">
                          <a:solidFill>
                            <a:srgbClr val="000000"/>
                          </a:solidFill>
                          <a:effectLst/>
                          <a:latin typeface="Calibri" panose="020F0502020204030204" pitchFamily="34" charset="0"/>
                        </a:rPr>
                        <a:t>Q4</a:t>
                      </a:r>
                    </a:p>
                  </a:txBody>
                  <a:tcPr marL="9525" marR="9525" marT="9525" marB="0" anchor="b">
                    <a:lnL w="6350" cap="flat" cmpd="sng" algn="ctr">
                      <a:solidFill>
                        <a:srgbClr val="A5A5A5"/>
                      </a:solidFill>
                      <a:prstDash val="solid"/>
                      <a:round/>
                      <a:headEnd type="none" w="med" len="med"/>
                      <a:tailEnd type="none" w="med" len="med"/>
                    </a:lnL>
                    <a:lnR w="6350" cap="flat" cmpd="sng" algn="ctr">
                      <a:solidFill>
                        <a:srgbClr val="A5A5A5"/>
                      </a:solidFill>
                      <a:prstDash val="solid"/>
                      <a:round/>
                      <a:headEnd type="none" w="med" len="med"/>
                      <a:tailEnd type="none" w="med" len="med"/>
                    </a:lnR>
                    <a:lnT w="6350" cap="flat" cmpd="sng" algn="ctr">
                      <a:solidFill>
                        <a:srgbClr val="A5A5A5"/>
                      </a:solidFill>
                      <a:prstDash val="solid"/>
                      <a:round/>
                      <a:headEnd type="none" w="med" len="med"/>
                      <a:tailEnd type="none" w="med" len="med"/>
                    </a:lnT>
                    <a:lnB w="6350" cap="flat" cmpd="sng" algn="ctr">
                      <a:solidFill>
                        <a:srgbClr val="A5A5A5"/>
                      </a:solidFill>
                      <a:prstDash val="solid"/>
                      <a:round/>
                      <a:headEnd type="none" w="med" len="med"/>
                      <a:tailEnd type="none" w="med" len="med"/>
                    </a:lnB>
                  </a:tcPr>
                </a:tc>
                <a:tc>
                  <a:txBody>
                    <a:bodyPr/>
                    <a:lstStyle/>
                    <a:p>
                      <a:pPr algn="ctr" fontAlgn="b"/>
                      <a:r>
                        <a:rPr lang="hr-HR" sz="2800" b="0" i="0" u="none" strike="noStrike">
                          <a:solidFill>
                            <a:srgbClr val="000000"/>
                          </a:solidFill>
                          <a:effectLst/>
                          <a:latin typeface="Calibri" panose="020F0502020204030204" pitchFamily="34" charset="0"/>
                        </a:rPr>
                        <a:t>99,98%</a:t>
                      </a:r>
                    </a:p>
                  </a:txBody>
                  <a:tcPr marL="9525" marR="9525" marT="9525" marB="0" anchor="b">
                    <a:lnL w="6350" cap="flat" cmpd="sng" algn="ctr">
                      <a:solidFill>
                        <a:srgbClr val="A5A5A5"/>
                      </a:solidFill>
                      <a:prstDash val="solid"/>
                      <a:round/>
                      <a:headEnd type="none" w="med" len="med"/>
                      <a:tailEnd type="none" w="med" len="med"/>
                    </a:lnL>
                    <a:lnR w="6350" cap="flat" cmpd="sng" algn="ctr">
                      <a:solidFill>
                        <a:srgbClr val="A5A5A5"/>
                      </a:solidFill>
                      <a:prstDash val="solid"/>
                      <a:round/>
                      <a:headEnd type="none" w="med" len="med"/>
                      <a:tailEnd type="none" w="med" len="med"/>
                    </a:lnR>
                    <a:lnT w="6350" cap="flat" cmpd="sng" algn="ctr">
                      <a:solidFill>
                        <a:srgbClr val="A5A5A5"/>
                      </a:solidFill>
                      <a:prstDash val="solid"/>
                      <a:round/>
                      <a:headEnd type="none" w="med" len="med"/>
                      <a:tailEnd type="none" w="med" len="med"/>
                    </a:lnT>
                    <a:lnB w="6350" cap="flat" cmpd="sng" algn="ctr">
                      <a:solidFill>
                        <a:srgbClr val="A5A5A5"/>
                      </a:solidFill>
                      <a:prstDash val="solid"/>
                      <a:round/>
                      <a:headEnd type="none" w="med" len="med"/>
                      <a:tailEnd type="none" w="med" len="med"/>
                    </a:lnB>
                    <a:solidFill>
                      <a:srgbClr val="FFEB84"/>
                    </a:solidFill>
                  </a:tcPr>
                </a:tc>
                <a:extLst>
                  <a:ext uri="{0D108BD9-81ED-4DB2-BD59-A6C34878D82A}">
                    <a16:rowId xmlns:a16="http://schemas.microsoft.com/office/drawing/2014/main" val="1613250556"/>
                  </a:ext>
                </a:extLst>
              </a:tr>
              <a:tr h="365816">
                <a:tc>
                  <a:txBody>
                    <a:bodyPr/>
                    <a:lstStyle/>
                    <a:p>
                      <a:pPr algn="ctr" fontAlgn="b"/>
                      <a:r>
                        <a:rPr lang="hr-HR" sz="2800" b="0" i="0" u="none" strike="noStrike">
                          <a:solidFill>
                            <a:srgbClr val="000000"/>
                          </a:solidFill>
                          <a:effectLst/>
                          <a:latin typeface="Calibri" panose="020F0502020204030204" pitchFamily="34" charset="0"/>
                        </a:rPr>
                        <a:t>2018</a:t>
                      </a:r>
                    </a:p>
                  </a:txBody>
                  <a:tcPr marL="9525" marR="9525" marT="9525" marB="0" anchor="b">
                    <a:lnL w="6350" cap="flat" cmpd="sng" algn="ctr">
                      <a:solidFill>
                        <a:srgbClr val="A5A5A5"/>
                      </a:solidFill>
                      <a:prstDash val="solid"/>
                      <a:round/>
                      <a:headEnd type="none" w="med" len="med"/>
                      <a:tailEnd type="none" w="med" len="med"/>
                    </a:lnL>
                    <a:lnR w="6350" cap="flat" cmpd="sng" algn="ctr">
                      <a:solidFill>
                        <a:srgbClr val="A5A5A5"/>
                      </a:solidFill>
                      <a:prstDash val="solid"/>
                      <a:round/>
                      <a:headEnd type="none" w="med" len="med"/>
                      <a:tailEnd type="none" w="med" len="med"/>
                    </a:lnR>
                    <a:lnT w="6350" cap="flat" cmpd="sng" algn="ctr">
                      <a:solidFill>
                        <a:srgbClr val="A5A5A5"/>
                      </a:solidFill>
                      <a:prstDash val="solid"/>
                      <a:round/>
                      <a:headEnd type="none" w="med" len="med"/>
                      <a:tailEnd type="none" w="med" len="med"/>
                    </a:lnT>
                    <a:lnB w="6350" cap="flat" cmpd="sng" algn="ctr">
                      <a:solidFill>
                        <a:srgbClr val="A5A5A5"/>
                      </a:solidFill>
                      <a:prstDash val="solid"/>
                      <a:round/>
                      <a:headEnd type="none" w="med" len="med"/>
                      <a:tailEnd type="none" w="med" len="med"/>
                    </a:lnB>
                    <a:solidFill>
                      <a:srgbClr val="EDEDED"/>
                    </a:solidFill>
                  </a:tcPr>
                </a:tc>
                <a:tc>
                  <a:txBody>
                    <a:bodyPr/>
                    <a:lstStyle/>
                    <a:p>
                      <a:pPr algn="ctr" fontAlgn="b"/>
                      <a:r>
                        <a:rPr lang="hr-HR" sz="2800" b="0" i="0" u="none" strike="noStrike">
                          <a:solidFill>
                            <a:srgbClr val="000000"/>
                          </a:solidFill>
                          <a:effectLst/>
                          <a:latin typeface="Calibri" panose="020F0502020204030204" pitchFamily="34" charset="0"/>
                        </a:rPr>
                        <a:t>Q3</a:t>
                      </a:r>
                    </a:p>
                  </a:txBody>
                  <a:tcPr marL="9525" marR="9525" marT="9525" marB="0" anchor="b">
                    <a:lnL w="6350" cap="flat" cmpd="sng" algn="ctr">
                      <a:solidFill>
                        <a:srgbClr val="A5A5A5"/>
                      </a:solidFill>
                      <a:prstDash val="solid"/>
                      <a:round/>
                      <a:headEnd type="none" w="med" len="med"/>
                      <a:tailEnd type="none" w="med" len="med"/>
                    </a:lnL>
                    <a:lnR w="6350" cap="flat" cmpd="sng" algn="ctr">
                      <a:solidFill>
                        <a:srgbClr val="A5A5A5"/>
                      </a:solidFill>
                      <a:prstDash val="solid"/>
                      <a:round/>
                      <a:headEnd type="none" w="med" len="med"/>
                      <a:tailEnd type="none" w="med" len="med"/>
                    </a:lnR>
                    <a:lnT w="6350" cap="flat" cmpd="sng" algn="ctr">
                      <a:solidFill>
                        <a:srgbClr val="A5A5A5"/>
                      </a:solidFill>
                      <a:prstDash val="solid"/>
                      <a:round/>
                      <a:headEnd type="none" w="med" len="med"/>
                      <a:tailEnd type="none" w="med" len="med"/>
                    </a:lnT>
                    <a:lnB w="6350" cap="flat" cmpd="sng" algn="ctr">
                      <a:solidFill>
                        <a:srgbClr val="A5A5A5"/>
                      </a:solidFill>
                      <a:prstDash val="solid"/>
                      <a:round/>
                      <a:headEnd type="none" w="med" len="med"/>
                      <a:tailEnd type="none" w="med" len="med"/>
                    </a:lnB>
                    <a:solidFill>
                      <a:srgbClr val="EDEDED"/>
                    </a:solidFill>
                  </a:tcPr>
                </a:tc>
                <a:tc>
                  <a:txBody>
                    <a:bodyPr/>
                    <a:lstStyle/>
                    <a:p>
                      <a:pPr algn="ctr" fontAlgn="b"/>
                      <a:r>
                        <a:rPr lang="hr-HR" sz="2800" b="0" i="0" u="none" strike="noStrike">
                          <a:solidFill>
                            <a:srgbClr val="000000"/>
                          </a:solidFill>
                          <a:effectLst/>
                          <a:latin typeface="Calibri" panose="020F0502020204030204" pitchFamily="34" charset="0"/>
                        </a:rPr>
                        <a:t>99,97%</a:t>
                      </a:r>
                    </a:p>
                  </a:txBody>
                  <a:tcPr marL="9525" marR="9525" marT="9525" marB="0" anchor="b">
                    <a:lnL w="6350" cap="flat" cmpd="sng" algn="ctr">
                      <a:solidFill>
                        <a:srgbClr val="A5A5A5"/>
                      </a:solidFill>
                      <a:prstDash val="solid"/>
                      <a:round/>
                      <a:headEnd type="none" w="med" len="med"/>
                      <a:tailEnd type="none" w="med" len="med"/>
                    </a:lnL>
                    <a:lnR w="6350" cap="flat" cmpd="sng" algn="ctr">
                      <a:solidFill>
                        <a:srgbClr val="A5A5A5"/>
                      </a:solidFill>
                      <a:prstDash val="solid"/>
                      <a:round/>
                      <a:headEnd type="none" w="med" len="med"/>
                      <a:tailEnd type="none" w="med" len="med"/>
                    </a:lnR>
                    <a:lnT w="6350" cap="flat" cmpd="sng" algn="ctr">
                      <a:solidFill>
                        <a:srgbClr val="A5A5A5"/>
                      </a:solidFill>
                      <a:prstDash val="solid"/>
                      <a:round/>
                      <a:headEnd type="none" w="med" len="med"/>
                      <a:tailEnd type="none" w="med" len="med"/>
                    </a:lnT>
                    <a:lnB w="6350" cap="flat" cmpd="sng" algn="ctr">
                      <a:solidFill>
                        <a:srgbClr val="A5A5A5"/>
                      </a:solidFill>
                      <a:prstDash val="solid"/>
                      <a:round/>
                      <a:headEnd type="none" w="med" len="med"/>
                      <a:tailEnd type="none" w="med" len="med"/>
                    </a:lnB>
                    <a:solidFill>
                      <a:srgbClr val="F8696B"/>
                    </a:solidFill>
                  </a:tcPr>
                </a:tc>
                <a:extLst>
                  <a:ext uri="{0D108BD9-81ED-4DB2-BD59-A6C34878D82A}">
                    <a16:rowId xmlns:a16="http://schemas.microsoft.com/office/drawing/2014/main" val="228099139"/>
                  </a:ext>
                </a:extLst>
              </a:tr>
              <a:tr h="365816">
                <a:tc>
                  <a:txBody>
                    <a:bodyPr/>
                    <a:lstStyle/>
                    <a:p>
                      <a:pPr algn="ctr" fontAlgn="b"/>
                      <a:r>
                        <a:rPr lang="hr-HR" sz="2800" b="0" i="0" u="none" strike="noStrike">
                          <a:solidFill>
                            <a:srgbClr val="000000"/>
                          </a:solidFill>
                          <a:effectLst/>
                          <a:latin typeface="Calibri" panose="020F0502020204030204" pitchFamily="34" charset="0"/>
                        </a:rPr>
                        <a:t>2018</a:t>
                      </a:r>
                    </a:p>
                  </a:txBody>
                  <a:tcPr marL="9525" marR="9525" marT="9525" marB="0" anchor="b">
                    <a:lnL w="6350" cap="flat" cmpd="sng" algn="ctr">
                      <a:solidFill>
                        <a:srgbClr val="A5A5A5"/>
                      </a:solidFill>
                      <a:prstDash val="solid"/>
                      <a:round/>
                      <a:headEnd type="none" w="med" len="med"/>
                      <a:tailEnd type="none" w="med" len="med"/>
                    </a:lnL>
                    <a:lnR w="6350" cap="flat" cmpd="sng" algn="ctr">
                      <a:solidFill>
                        <a:srgbClr val="A5A5A5"/>
                      </a:solidFill>
                      <a:prstDash val="solid"/>
                      <a:round/>
                      <a:headEnd type="none" w="med" len="med"/>
                      <a:tailEnd type="none" w="med" len="med"/>
                    </a:lnR>
                    <a:lnT w="6350" cap="flat" cmpd="sng" algn="ctr">
                      <a:solidFill>
                        <a:srgbClr val="A5A5A5"/>
                      </a:solidFill>
                      <a:prstDash val="solid"/>
                      <a:round/>
                      <a:headEnd type="none" w="med" len="med"/>
                      <a:tailEnd type="none" w="med" len="med"/>
                    </a:lnT>
                    <a:lnB w="6350" cap="flat" cmpd="sng" algn="ctr">
                      <a:solidFill>
                        <a:srgbClr val="A5A5A5"/>
                      </a:solidFill>
                      <a:prstDash val="solid"/>
                      <a:round/>
                      <a:headEnd type="none" w="med" len="med"/>
                      <a:tailEnd type="none" w="med" len="med"/>
                    </a:lnB>
                  </a:tcPr>
                </a:tc>
                <a:tc>
                  <a:txBody>
                    <a:bodyPr/>
                    <a:lstStyle/>
                    <a:p>
                      <a:pPr algn="ctr" fontAlgn="b"/>
                      <a:r>
                        <a:rPr lang="hr-HR" sz="2800" b="0" i="0" u="none" strike="noStrike">
                          <a:solidFill>
                            <a:srgbClr val="000000"/>
                          </a:solidFill>
                          <a:effectLst/>
                          <a:latin typeface="Calibri" panose="020F0502020204030204" pitchFamily="34" charset="0"/>
                        </a:rPr>
                        <a:t>Q2</a:t>
                      </a:r>
                    </a:p>
                  </a:txBody>
                  <a:tcPr marL="9525" marR="9525" marT="9525" marB="0" anchor="b">
                    <a:lnL w="6350" cap="flat" cmpd="sng" algn="ctr">
                      <a:solidFill>
                        <a:srgbClr val="A5A5A5"/>
                      </a:solidFill>
                      <a:prstDash val="solid"/>
                      <a:round/>
                      <a:headEnd type="none" w="med" len="med"/>
                      <a:tailEnd type="none" w="med" len="med"/>
                    </a:lnL>
                    <a:lnR w="6350" cap="flat" cmpd="sng" algn="ctr">
                      <a:solidFill>
                        <a:srgbClr val="A5A5A5"/>
                      </a:solidFill>
                      <a:prstDash val="solid"/>
                      <a:round/>
                      <a:headEnd type="none" w="med" len="med"/>
                      <a:tailEnd type="none" w="med" len="med"/>
                    </a:lnR>
                    <a:lnT w="6350" cap="flat" cmpd="sng" algn="ctr">
                      <a:solidFill>
                        <a:srgbClr val="A5A5A5"/>
                      </a:solidFill>
                      <a:prstDash val="solid"/>
                      <a:round/>
                      <a:headEnd type="none" w="med" len="med"/>
                      <a:tailEnd type="none" w="med" len="med"/>
                    </a:lnT>
                    <a:lnB w="6350" cap="flat" cmpd="sng" algn="ctr">
                      <a:solidFill>
                        <a:srgbClr val="A5A5A5"/>
                      </a:solidFill>
                      <a:prstDash val="solid"/>
                      <a:round/>
                      <a:headEnd type="none" w="med" len="med"/>
                      <a:tailEnd type="none" w="med" len="med"/>
                    </a:lnB>
                  </a:tcPr>
                </a:tc>
                <a:tc>
                  <a:txBody>
                    <a:bodyPr/>
                    <a:lstStyle/>
                    <a:p>
                      <a:pPr algn="ctr" fontAlgn="b"/>
                      <a:r>
                        <a:rPr lang="hr-HR" sz="2800" b="0" i="0" u="none" strike="noStrike">
                          <a:solidFill>
                            <a:srgbClr val="000000"/>
                          </a:solidFill>
                          <a:effectLst/>
                          <a:latin typeface="Calibri" panose="020F0502020204030204" pitchFamily="34" charset="0"/>
                        </a:rPr>
                        <a:t>99,98%</a:t>
                      </a:r>
                    </a:p>
                  </a:txBody>
                  <a:tcPr marL="9525" marR="9525" marT="9525" marB="0" anchor="b">
                    <a:lnL w="6350" cap="flat" cmpd="sng" algn="ctr">
                      <a:solidFill>
                        <a:srgbClr val="A5A5A5"/>
                      </a:solidFill>
                      <a:prstDash val="solid"/>
                      <a:round/>
                      <a:headEnd type="none" w="med" len="med"/>
                      <a:tailEnd type="none" w="med" len="med"/>
                    </a:lnL>
                    <a:lnR w="6350" cap="flat" cmpd="sng" algn="ctr">
                      <a:solidFill>
                        <a:srgbClr val="A5A5A5"/>
                      </a:solidFill>
                      <a:prstDash val="solid"/>
                      <a:round/>
                      <a:headEnd type="none" w="med" len="med"/>
                      <a:tailEnd type="none" w="med" len="med"/>
                    </a:lnR>
                    <a:lnT w="6350" cap="flat" cmpd="sng" algn="ctr">
                      <a:solidFill>
                        <a:srgbClr val="A5A5A5"/>
                      </a:solidFill>
                      <a:prstDash val="solid"/>
                      <a:round/>
                      <a:headEnd type="none" w="med" len="med"/>
                      <a:tailEnd type="none" w="med" len="med"/>
                    </a:lnT>
                    <a:lnB w="6350" cap="flat" cmpd="sng" algn="ctr">
                      <a:solidFill>
                        <a:srgbClr val="A5A5A5"/>
                      </a:solidFill>
                      <a:prstDash val="solid"/>
                      <a:round/>
                      <a:headEnd type="none" w="med" len="med"/>
                      <a:tailEnd type="none" w="med" len="med"/>
                    </a:lnB>
                    <a:solidFill>
                      <a:srgbClr val="FFEB84"/>
                    </a:solidFill>
                  </a:tcPr>
                </a:tc>
                <a:extLst>
                  <a:ext uri="{0D108BD9-81ED-4DB2-BD59-A6C34878D82A}">
                    <a16:rowId xmlns:a16="http://schemas.microsoft.com/office/drawing/2014/main" val="669051027"/>
                  </a:ext>
                </a:extLst>
              </a:tr>
              <a:tr h="365816">
                <a:tc>
                  <a:txBody>
                    <a:bodyPr/>
                    <a:lstStyle/>
                    <a:p>
                      <a:pPr algn="ctr" fontAlgn="b"/>
                      <a:r>
                        <a:rPr lang="hr-HR" sz="2800" b="0" i="0" u="none" strike="noStrike">
                          <a:solidFill>
                            <a:srgbClr val="000000"/>
                          </a:solidFill>
                          <a:effectLst/>
                          <a:latin typeface="Calibri" panose="020F0502020204030204" pitchFamily="34" charset="0"/>
                        </a:rPr>
                        <a:t>2018</a:t>
                      </a:r>
                    </a:p>
                  </a:txBody>
                  <a:tcPr marL="9525" marR="9525" marT="9525" marB="0" anchor="b">
                    <a:lnL w="6350" cap="flat" cmpd="sng" algn="ctr">
                      <a:solidFill>
                        <a:srgbClr val="A5A5A5"/>
                      </a:solidFill>
                      <a:prstDash val="solid"/>
                      <a:round/>
                      <a:headEnd type="none" w="med" len="med"/>
                      <a:tailEnd type="none" w="med" len="med"/>
                    </a:lnL>
                    <a:lnR w="6350" cap="flat" cmpd="sng" algn="ctr">
                      <a:solidFill>
                        <a:srgbClr val="A5A5A5"/>
                      </a:solidFill>
                      <a:prstDash val="solid"/>
                      <a:round/>
                      <a:headEnd type="none" w="med" len="med"/>
                      <a:tailEnd type="none" w="med" len="med"/>
                    </a:lnR>
                    <a:lnT w="6350" cap="flat" cmpd="sng" algn="ctr">
                      <a:solidFill>
                        <a:srgbClr val="A5A5A5"/>
                      </a:solidFill>
                      <a:prstDash val="solid"/>
                      <a:round/>
                      <a:headEnd type="none" w="med" len="med"/>
                      <a:tailEnd type="none" w="med" len="med"/>
                    </a:lnT>
                    <a:lnB w="6350" cap="flat" cmpd="sng" algn="ctr">
                      <a:solidFill>
                        <a:srgbClr val="A5A5A5"/>
                      </a:solidFill>
                      <a:prstDash val="solid"/>
                      <a:round/>
                      <a:headEnd type="none" w="med" len="med"/>
                      <a:tailEnd type="none" w="med" len="med"/>
                    </a:lnB>
                    <a:solidFill>
                      <a:srgbClr val="EDEDED"/>
                    </a:solidFill>
                  </a:tcPr>
                </a:tc>
                <a:tc>
                  <a:txBody>
                    <a:bodyPr/>
                    <a:lstStyle/>
                    <a:p>
                      <a:pPr algn="ctr" fontAlgn="b"/>
                      <a:r>
                        <a:rPr lang="hr-HR" sz="2800" b="0" i="0" u="none" strike="noStrike">
                          <a:solidFill>
                            <a:srgbClr val="000000"/>
                          </a:solidFill>
                          <a:effectLst/>
                          <a:latin typeface="Calibri" panose="020F0502020204030204" pitchFamily="34" charset="0"/>
                        </a:rPr>
                        <a:t>Q1</a:t>
                      </a:r>
                    </a:p>
                  </a:txBody>
                  <a:tcPr marL="9525" marR="9525" marT="9525" marB="0" anchor="b">
                    <a:lnL w="6350" cap="flat" cmpd="sng" algn="ctr">
                      <a:solidFill>
                        <a:srgbClr val="A5A5A5"/>
                      </a:solidFill>
                      <a:prstDash val="solid"/>
                      <a:round/>
                      <a:headEnd type="none" w="med" len="med"/>
                      <a:tailEnd type="none" w="med" len="med"/>
                    </a:lnL>
                    <a:lnR w="6350" cap="flat" cmpd="sng" algn="ctr">
                      <a:solidFill>
                        <a:srgbClr val="A5A5A5"/>
                      </a:solidFill>
                      <a:prstDash val="solid"/>
                      <a:round/>
                      <a:headEnd type="none" w="med" len="med"/>
                      <a:tailEnd type="none" w="med" len="med"/>
                    </a:lnR>
                    <a:lnT w="6350" cap="flat" cmpd="sng" algn="ctr">
                      <a:solidFill>
                        <a:srgbClr val="A5A5A5"/>
                      </a:solidFill>
                      <a:prstDash val="solid"/>
                      <a:round/>
                      <a:headEnd type="none" w="med" len="med"/>
                      <a:tailEnd type="none" w="med" len="med"/>
                    </a:lnT>
                    <a:lnB w="6350" cap="flat" cmpd="sng" algn="ctr">
                      <a:solidFill>
                        <a:srgbClr val="A5A5A5"/>
                      </a:solidFill>
                      <a:prstDash val="solid"/>
                      <a:round/>
                      <a:headEnd type="none" w="med" len="med"/>
                      <a:tailEnd type="none" w="med" len="med"/>
                    </a:lnB>
                    <a:solidFill>
                      <a:srgbClr val="EDEDED"/>
                    </a:solidFill>
                  </a:tcPr>
                </a:tc>
                <a:tc>
                  <a:txBody>
                    <a:bodyPr/>
                    <a:lstStyle/>
                    <a:p>
                      <a:pPr algn="ctr" fontAlgn="b"/>
                      <a:r>
                        <a:rPr lang="hr-HR" sz="2800" b="0" i="0" u="none" strike="noStrike">
                          <a:solidFill>
                            <a:srgbClr val="000000"/>
                          </a:solidFill>
                          <a:effectLst/>
                          <a:latin typeface="Calibri" panose="020F0502020204030204" pitchFamily="34" charset="0"/>
                        </a:rPr>
                        <a:t>99,99%</a:t>
                      </a:r>
                    </a:p>
                  </a:txBody>
                  <a:tcPr marL="9525" marR="9525" marT="9525" marB="0" anchor="b">
                    <a:lnL w="6350" cap="flat" cmpd="sng" algn="ctr">
                      <a:solidFill>
                        <a:srgbClr val="A5A5A5"/>
                      </a:solidFill>
                      <a:prstDash val="solid"/>
                      <a:round/>
                      <a:headEnd type="none" w="med" len="med"/>
                      <a:tailEnd type="none" w="med" len="med"/>
                    </a:lnL>
                    <a:lnR w="6350" cap="flat" cmpd="sng" algn="ctr">
                      <a:solidFill>
                        <a:srgbClr val="A5A5A5"/>
                      </a:solidFill>
                      <a:prstDash val="solid"/>
                      <a:round/>
                      <a:headEnd type="none" w="med" len="med"/>
                      <a:tailEnd type="none" w="med" len="med"/>
                    </a:lnR>
                    <a:lnT w="6350" cap="flat" cmpd="sng" algn="ctr">
                      <a:solidFill>
                        <a:srgbClr val="A5A5A5"/>
                      </a:solidFill>
                      <a:prstDash val="solid"/>
                      <a:round/>
                      <a:headEnd type="none" w="med" len="med"/>
                      <a:tailEnd type="none" w="med" len="med"/>
                    </a:lnT>
                    <a:lnB w="6350" cap="flat" cmpd="sng" algn="ctr">
                      <a:solidFill>
                        <a:srgbClr val="A5A5A5"/>
                      </a:solidFill>
                      <a:prstDash val="solid"/>
                      <a:round/>
                      <a:headEnd type="none" w="med" len="med"/>
                      <a:tailEnd type="none" w="med" len="med"/>
                    </a:lnB>
                    <a:solidFill>
                      <a:srgbClr val="63BE7B"/>
                    </a:solidFill>
                  </a:tcPr>
                </a:tc>
                <a:extLst>
                  <a:ext uri="{0D108BD9-81ED-4DB2-BD59-A6C34878D82A}">
                    <a16:rowId xmlns:a16="http://schemas.microsoft.com/office/drawing/2014/main" val="1532125177"/>
                  </a:ext>
                </a:extLst>
              </a:tr>
              <a:tr h="457270">
                <a:tc>
                  <a:txBody>
                    <a:bodyPr/>
                    <a:lstStyle/>
                    <a:p>
                      <a:pPr algn="ctr" fontAlgn="b"/>
                      <a:r>
                        <a:rPr lang="hr-HR" sz="2800" b="0" i="0" u="none" strike="noStrike">
                          <a:solidFill>
                            <a:srgbClr val="000000"/>
                          </a:solidFill>
                          <a:effectLst/>
                          <a:latin typeface="Calibri" panose="020F0502020204030204" pitchFamily="34" charset="0"/>
                        </a:rPr>
                        <a:t>2017</a:t>
                      </a:r>
                    </a:p>
                  </a:txBody>
                  <a:tcPr marL="9525" marR="9525" marT="9525" marB="0" anchor="b">
                    <a:lnL w="6350" cap="flat" cmpd="sng" algn="ctr">
                      <a:solidFill>
                        <a:srgbClr val="A5A5A5"/>
                      </a:solidFill>
                      <a:prstDash val="solid"/>
                      <a:round/>
                      <a:headEnd type="none" w="med" len="med"/>
                      <a:tailEnd type="none" w="med" len="med"/>
                    </a:lnL>
                    <a:lnR w="6350" cap="flat" cmpd="sng" algn="ctr">
                      <a:solidFill>
                        <a:srgbClr val="A5A5A5"/>
                      </a:solidFill>
                      <a:prstDash val="solid"/>
                      <a:round/>
                      <a:headEnd type="none" w="med" len="med"/>
                      <a:tailEnd type="none" w="med" len="med"/>
                    </a:lnR>
                    <a:lnT w="6350" cap="flat" cmpd="sng" algn="ctr">
                      <a:solidFill>
                        <a:srgbClr val="A5A5A5"/>
                      </a:solidFill>
                      <a:prstDash val="solid"/>
                      <a:round/>
                      <a:headEnd type="none" w="med" len="med"/>
                      <a:tailEnd type="none" w="med" len="med"/>
                    </a:lnT>
                    <a:lnB w="6350" cap="flat" cmpd="sng" algn="ctr">
                      <a:solidFill>
                        <a:srgbClr val="A5A5A5"/>
                      </a:solidFill>
                      <a:prstDash val="solid"/>
                      <a:round/>
                      <a:headEnd type="none" w="med" len="med"/>
                      <a:tailEnd type="none" w="med" len="med"/>
                    </a:lnB>
                  </a:tcPr>
                </a:tc>
                <a:tc>
                  <a:txBody>
                    <a:bodyPr/>
                    <a:lstStyle/>
                    <a:p>
                      <a:pPr algn="ctr" fontAlgn="b"/>
                      <a:r>
                        <a:rPr lang="hr-HR" sz="2800" b="0" i="0" u="none" strike="noStrike">
                          <a:solidFill>
                            <a:srgbClr val="000000"/>
                          </a:solidFill>
                          <a:effectLst/>
                          <a:latin typeface="Calibri" panose="020F0502020204030204" pitchFamily="34" charset="0"/>
                        </a:rPr>
                        <a:t>Q4</a:t>
                      </a:r>
                    </a:p>
                  </a:txBody>
                  <a:tcPr marL="9525" marR="9525" marT="9525" marB="0" anchor="b">
                    <a:lnL w="6350" cap="flat" cmpd="sng" algn="ctr">
                      <a:solidFill>
                        <a:srgbClr val="A5A5A5"/>
                      </a:solidFill>
                      <a:prstDash val="solid"/>
                      <a:round/>
                      <a:headEnd type="none" w="med" len="med"/>
                      <a:tailEnd type="none" w="med" len="med"/>
                    </a:lnL>
                    <a:lnR w="6350" cap="flat" cmpd="sng" algn="ctr">
                      <a:solidFill>
                        <a:srgbClr val="A5A5A5"/>
                      </a:solidFill>
                      <a:prstDash val="solid"/>
                      <a:round/>
                      <a:headEnd type="none" w="med" len="med"/>
                      <a:tailEnd type="none" w="med" len="med"/>
                    </a:lnR>
                    <a:lnT w="6350" cap="flat" cmpd="sng" algn="ctr">
                      <a:solidFill>
                        <a:srgbClr val="A5A5A5"/>
                      </a:solidFill>
                      <a:prstDash val="solid"/>
                      <a:round/>
                      <a:headEnd type="none" w="med" len="med"/>
                      <a:tailEnd type="none" w="med" len="med"/>
                    </a:lnT>
                    <a:lnB w="6350" cap="flat" cmpd="sng" algn="ctr">
                      <a:solidFill>
                        <a:srgbClr val="A5A5A5"/>
                      </a:solidFill>
                      <a:prstDash val="solid"/>
                      <a:round/>
                      <a:headEnd type="none" w="med" len="med"/>
                      <a:tailEnd type="none" w="med" len="med"/>
                    </a:lnB>
                  </a:tcPr>
                </a:tc>
                <a:tc>
                  <a:txBody>
                    <a:bodyPr/>
                    <a:lstStyle/>
                    <a:p>
                      <a:pPr algn="ctr" fontAlgn="b"/>
                      <a:r>
                        <a:rPr lang="hr-HR" sz="2800" b="0" i="0" u="none" strike="noStrike">
                          <a:solidFill>
                            <a:srgbClr val="000000"/>
                          </a:solidFill>
                          <a:effectLst/>
                          <a:latin typeface="Calibri" panose="020F0502020204030204" pitchFamily="34" charset="0"/>
                        </a:rPr>
                        <a:t>99,99%</a:t>
                      </a:r>
                    </a:p>
                  </a:txBody>
                  <a:tcPr marL="9525" marR="9525" marT="9525" marB="0" anchor="b">
                    <a:lnL w="6350" cap="flat" cmpd="sng" algn="ctr">
                      <a:solidFill>
                        <a:srgbClr val="A5A5A5"/>
                      </a:solidFill>
                      <a:prstDash val="solid"/>
                      <a:round/>
                      <a:headEnd type="none" w="med" len="med"/>
                      <a:tailEnd type="none" w="med" len="med"/>
                    </a:lnL>
                    <a:lnR w="6350" cap="flat" cmpd="sng" algn="ctr">
                      <a:solidFill>
                        <a:srgbClr val="A5A5A5"/>
                      </a:solidFill>
                      <a:prstDash val="solid"/>
                      <a:round/>
                      <a:headEnd type="none" w="med" len="med"/>
                      <a:tailEnd type="none" w="med" len="med"/>
                    </a:lnR>
                    <a:lnT w="6350" cap="flat" cmpd="sng" algn="ctr">
                      <a:solidFill>
                        <a:srgbClr val="A5A5A5"/>
                      </a:solidFill>
                      <a:prstDash val="solid"/>
                      <a:round/>
                      <a:headEnd type="none" w="med" len="med"/>
                      <a:tailEnd type="none" w="med" len="med"/>
                    </a:lnT>
                    <a:lnB w="6350" cap="flat" cmpd="sng" algn="ctr">
                      <a:solidFill>
                        <a:srgbClr val="A5A5A5"/>
                      </a:solidFill>
                      <a:prstDash val="solid"/>
                      <a:round/>
                      <a:headEnd type="none" w="med" len="med"/>
                      <a:tailEnd type="none" w="med" len="med"/>
                    </a:lnB>
                    <a:solidFill>
                      <a:srgbClr val="63BE7B"/>
                    </a:solidFill>
                  </a:tcPr>
                </a:tc>
                <a:extLst>
                  <a:ext uri="{0D108BD9-81ED-4DB2-BD59-A6C34878D82A}">
                    <a16:rowId xmlns:a16="http://schemas.microsoft.com/office/drawing/2014/main" val="3747244254"/>
                  </a:ext>
                </a:extLst>
              </a:tr>
              <a:tr h="365816">
                <a:tc>
                  <a:txBody>
                    <a:bodyPr/>
                    <a:lstStyle/>
                    <a:p>
                      <a:pPr algn="ctr" fontAlgn="b"/>
                      <a:r>
                        <a:rPr lang="hr-HR" sz="2800" b="0" i="0" u="none" strike="noStrike">
                          <a:solidFill>
                            <a:srgbClr val="000000"/>
                          </a:solidFill>
                          <a:effectLst/>
                          <a:latin typeface="Calibri" panose="020F0502020204030204" pitchFamily="34" charset="0"/>
                        </a:rPr>
                        <a:t>2017</a:t>
                      </a:r>
                    </a:p>
                  </a:txBody>
                  <a:tcPr marL="9525" marR="9525" marT="9525" marB="0" anchor="b">
                    <a:lnL w="6350" cap="flat" cmpd="sng" algn="ctr">
                      <a:solidFill>
                        <a:srgbClr val="A5A5A5"/>
                      </a:solidFill>
                      <a:prstDash val="solid"/>
                      <a:round/>
                      <a:headEnd type="none" w="med" len="med"/>
                      <a:tailEnd type="none" w="med" len="med"/>
                    </a:lnL>
                    <a:lnR w="6350" cap="flat" cmpd="sng" algn="ctr">
                      <a:solidFill>
                        <a:srgbClr val="A5A5A5"/>
                      </a:solidFill>
                      <a:prstDash val="solid"/>
                      <a:round/>
                      <a:headEnd type="none" w="med" len="med"/>
                      <a:tailEnd type="none" w="med" len="med"/>
                    </a:lnR>
                    <a:lnT w="6350" cap="flat" cmpd="sng" algn="ctr">
                      <a:solidFill>
                        <a:srgbClr val="A5A5A5"/>
                      </a:solidFill>
                      <a:prstDash val="solid"/>
                      <a:round/>
                      <a:headEnd type="none" w="med" len="med"/>
                      <a:tailEnd type="none" w="med" len="med"/>
                    </a:lnT>
                    <a:lnB w="6350" cap="flat" cmpd="sng" algn="ctr">
                      <a:solidFill>
                        <a:srgbClr val="A5A5A5"/>
                      </a:solidFill>
                      <a:prstDash val="solid"/>
                      <a:round/>
                      <a:headEnd type="none" w="med" len="med"/>
                      <a:tailEnd type="none" w="med" len="med"/>
                    </a:lnB>
                    <a:solidFill>
                      <a:srgbClr val="EDEDED"/>
                    </a:solidFill>
                  </a:tcPr>
                </a:tc>
                <a:tc>
                  <a:txBody>
                    <a:bodyPr/>
                    <a:lstStyle/>
                    <a:p>
                      <a:pPr algn="ctr" fontAlgn="b"/>
                      <a:r>
                        <a:rPr lang="hr-HR" sz="2800" b="0" i="0" u="none" strike="noStrike">
                          <a:solidFill>
                            <a:srgbClr val="000000"/>
                          </a:solidFill>
                          <a:effectLst/>
                          <a:latin typeface="Calibri" panose="020F0502020204030204" pitchFamily="34" charset="0"/>
                        </a:rPr>
                        <a:t>Q3</a:t>
                      </a:r>
                    </a:p>
                  </a:txBody>
                  <a:tcPr marL="9525" marR="9525" marT="9525" marB="0" anchor="b">
                    <a:lnL w="6350" cap="flat" cmpd="sng" algn="ctr">
                      <a:solidFill>
                        <a:srgbClr val="A5A5A5"/>
                      </a:solidFill>
                      <a:prstDash val="solid"/>
                      <a:round/>
                      <a:headEnd type="none" w="med" len="med"/>
                      <a:tailEnd type="none" w="med" len="med"/>
                    </a:lnL>
                    <a:lnR w="6350" cap="flat" cmpd="sng" algn="ctr">
                      <a:solidFill>
                        <a:srgbClr val="A5A5A5"/>
                      </a:solidFill>
                      <a:prstDash val="solid"/>
                      <a:round/>
                      <a:headEnd type="none" w="med" len="med"/>
                      <a:tailEnd type="none" w="med" len="med"/>
                    </a:lnR>
                    <a:lnT w="6350" cap="flat" cmpd="sng" algn="ctr">
                      <a:solidFill>
                        <a:srgbClr val="A5A5A5"/>
                      </a:solidFill>
                      <a:prstDash val="solid"/>
                      <a:round/>
                      <a:headEnd type="none" w="med" len="med"/>
                      <a:tailEnd type="none" w="med" len="med"/>
                    </a:lnT>
                    <a:lnB w="6350" cap="flat" cmpd="sng" algn="ctr">
                      <a:solidFill>
                        <a:srgbClr val="A5A5A5"/>
                      </a:solidFill>
                      <a:prstDash val="solid"/>
                      <a:round/>
                      <a:headEnd type="none" w="med" len="med"/>
                      <a:tailEnd type="none" w="med" len="med"/>
                    </a:lnB>
                    <a:solidFill>
                      <a:srgbClr val="EDEDED"/>
                    </a:solidFill>
                  </a:tcPr>
                </a:tc>
                <a:tc>
                  <a:txBody>
                    <a:bodyPr/>
                    <a:lstStyle/>
                    <a:p>
                      <a:pPr algn="ctr" fontAlgn="b"/>
                      <a:r>
                        <a:rPr lang="hr-HR" sz="2800" b="0" i="0" u="none" strike="noStrike">
                          <a:solidFill>
                            <a:srgbClr val="000000"/>
                          </a:solidFill>
                          <a:effectLst/>
                          <a:latin typeface="Calibri" panose="020F0502020204030204" pitchFamily="34" charset="0"/>
                        </a:rPr>
                        <a:t>99,98%</a:t>
                      </a:r>
                    </a:p>
                  </a:txBody>
                  <a:tcPr marL="9525" marR="9525" marT="9525" marB="0" anchor="b">
                    <a:lnL w="6350" cap="flat" cmpd="sng" algn="ctr">
                      <a:solidFill>
                        <a:srgbClr val="A5A5A5"/>
                      </a:solidFill>
                      <a:prstDash val="solid"/>
                      <a:round/>
                      <a:headEnd type="none" w="med" len="med"/>
                      <a:tailEnd type="none" w="med" len="med"/>
                    </a:lnL>
                    <a:lnR w="6350" cap="flat" cmpd="sng" algn="ctr">
                      <a:solidFill>
                        <a:srgbClr val="A5A5A5"/>
                      </a:solidFill>
                      <a:prstDash val="solid"/>
                      <a:round/>
                      <a:headEnd type="none" w="med" len="med"/>
                      <a:tailEnd type="none" w="med" len="med"/>
                    </a:lnR>
                    <a:lnT w="6350" cap="flat" cmpd="sng" algn="ctr">
                      <a:solidFill>
                        <a:srgbClr val="A5A5A5"/>
                      </a:solidFill>
                      <a:prstDash val="solid"/>
                      <a:round/>
                      <a:headEnd type="none" w="med" len="med"/>
                      <a:tailEnd type="none" w="med" len="med"/>
                    </a:lnT>
                    <a:lnB w="6350" cap="flat" cmpd="sng" algn="ctr">
                      <a:solidFill>
                        <a:srgbClr val="A5A5A5"/>
                      </a:solidFill>
                      <a:prstDash val="solid"/>
                      <a:round/>
                      <a:headEnd type="none" w="med" len="med"/>
                      <a:tailEnd type="none" w="med" len="med"/>
                    </a:lnB>
                    <a:solidFill>
                      <a:srgbClr val="FFEB84"/>
                    </a:solidFill>
                  </a:tcPr>
                </a:tc>
                <a:extLst>
                  <a:ext uri="{0D108BD9-81ED-4DB2-BD59-A6C34878D82A}">
                    <a16:rowId xmlns:a16="http://schemas.microsoft.com/office/drawing/2014/main" val="2378821680"/>
                  </a:ext>
                </a:extLst>
              </a:tr>
              <a:tr h="365816">
                <a:tc>
                  <a:txBody>
                    <a:bodyPr/>
                    <a:lstStyle/>
                    <a:p>
                      <a:pPr algn="ctr" fontAlgn="b"/>
                      <a:r>
                        <a:rPr lang="hr-HR" sz="2800" b="0" i="0" u="none" strike="noStrike">
                          <a:solidFill>
                            <a:srgbClr val="000000"/>
                          </a:solidFill>
                          <a:effectLst/>
                          <a:latin typeface="Calibri" panose="020F0502020204030204" pitchFamily="34" charset="0"/>
                        </a:rPr>
                        <a:t>2017</a:t>
                      </a:r>
                    </a:p>
                  </a:txBody>
                  <a:tcPr marL="9525" marR="9525" marT="9525" marB="0" anchor="b">
                    <a:lnL w="6350" cap="flat" cmpd="sng" algn="ctr">
                      <a:solidFill>
                        <a:srgbClr val="A5A5A5"/>
                      </a:solidFill>
                      <a:prstDash val="solid"/>
                      <a:round/>
                      <a:headEnd type="none" w="med" len="med"/>
                      <a:tailEnd type="none" w="med" len="med"/>
                    </a:lnL>
                    <a:lnR w="6350" cap="flat" cmpd="sng" algn="ctr">
                      <a:solidFill>
                        <a:srgbClr val="A5A5A5"/>
                      </a:solidFill>
                      <a:prstDash val="solid"/>
                      <a:round/>
                      <a:headEnd type="none" w="med" len="med"/>
                      <a:tailEnd type="none" w="med" len="med"/>
                    </a:lnR>
                    <a:lnT w="6350" cap="flat" cmpd="sng" algn="ctr">
                      <a:solidFill>
                        <a:srgbClr val="A5A5A5"/>
                      </a:solidFill>
                      <a:prstDash val="solid"/>
                      <a:round/>
                      <a:headEnd type="none" w="med" len="med"/>
                      <a:tailEnd type="none" w="med" len="med"/>
                    </a:lnT>
                    <a:lnB w="6350" cap="flat" cmpd="sng" algn="ctr">
                      <a:solidFill>
                        <a:srgbClr val="A5A5A5"/>
                      </a:solidFill>
                      <a:prstDash val="solid"/>
                      <a:round/>
                      <a:headEnd type="none" w="med" len="med"/>
                      <a:tailEnd type="none" w="med" len="med"/>
                    </a:lnB>
                  </a:tcPr>
                </a:tc>
                <a:tc>
                  <a:txBody>
                    <a:bodyPr/>
                    <a:lstStyle/>
                    <a:p>
                      <a:pPr algn="ctr" fontAlgn="b"/>
                      <a:r>
                        <a:rPr lang="hr-HR" sz="2800" b="0" i="0" u="none" strike="noStrike">
                          <a:solidFill>
                            <a:srgbClr val="000000"/>
                          </a:solidFill>
                          <a:effectLst/>
                          <a:latin typeface="Calibri" panose="020F0502020204030204" pitchFamily="34" charset="0"/>
                        </a:rPr>
                        <a:t>Q2</a:t>
                      </a:r>
                    </a:p>
                  </a:txBody>
                  <a:tcPr marL="9525" marR="9525" marT="9525" marB="0" anchor="b">
                    <a:lnL w="6350" cap="flat" cmpd="sng" algn="ctr">
                      <a:solidFill>
                        <a:srgbClr val="A5A5A5"/>
                      </a:solidFill>
                      <a:prstDash val="solid"/>
                      <a:round/>
                      <a:headEnd type="none" w="med" len="med"/>
                      <a:tailEnd type="none" w="med" len="med"/>
                    </a:lnL>
                    <a:lnR w="6350" cap="flat" cmpd="sng" algn="ctr">
                      <a:solidFill>
                        <a:srgbClr val="A5A5A5"/>
                      </a:solidFill>
                      <a:prstDash val="solid"/>
                      <a:round/>
                      <a:headEnd type="none" w="med" len="med"/>
                      <a:tailEnd type="none" w="med" len="med"/>
                    </a:lnR>
                    <a:lnT w="6350" cap="flat" cmpd="sng" algn="ctr">
                      <a:solidFill>
                        <a:srgbClr val="A5A5A5"/>
                      </a:solidFill>
                      <a:prstDash val="solid"/>
                      <a:round/>
                      <a:headEnd type="none" w="med" len="med"/>
                      <a:tailEnd type="none" w="med" len="med"/>
                    </a:lnT>
                    <a:lnB w="6350" cap="flat" cmpd="sng" algn="ctr">
                      <a:solidFill>
                        <a:srgbClr val="A5A5A5"/>
                      </a:solidFill>
                      <a:prstDash val="solid"/>
                      <a:round/>
                      <a:headEnd type="none" w="med" len="med"/>
                      <a:tailEnd type="none" w="med" len="med"/>
                    </a:lnB>
                  </a:tcPr>
                </a:tc>
                <a:tc>
                  <a:txBody>
                    <a:bodyPr/>
                    <a:lstStyle/>
                    <a:p>
                      <a:pPr algn="ctr" fontAlgn="b"/>
                      <a:r>
                        <a:rPr lang="hr-HR" sz="2800" b="0" i="0" u="none" strike="noStrike">
                          <a:solidFill>
                            <a:srgbClr val="000000"/>
                          </a:solidFill>
                          <a:effectLst/>
                          <a:latin typeface="Calibri" panose="020F0502020204030204" pitchFamily="34" charset="0"/>
                        </a:rPr>
                        <a:t>99,97%</a:t>
                      </a:r>
                    </a:p>
                  </a:txBody>
                  <a:tcPr marL="9525" marR="9525" marT="9525" marB="0" anchor="b">
                    <a:lnL w="6350" cap="flat" cmpd="sng" algn="ctr">
                      <a:solidFill>
                        <a:srgbClr val="A5A5A5"/>
                      </a:solidFill>
                      <a:prstDash val="solid"/>
                      <a:round/>
                      <a:headEnd type="none" w="med" len="med"/>
                      <a:tailEnd type="none" w="med" len="med"/>
                    </a:lnL>
                    <a:lnR w="6350" cap="flat" cmpd="sng" algn="ctr">
                      <a:solidFill>
                        <a:srgbClr val="A5A5A5"/>
                      </a:solidFill>
                      <a:prstDash val="solid"/>
                      <a:round/>
                      <a:headEnd type="none" w="med" len="med"/>
                      <a:tailEnd type="none" w="med" len="med"/>
                    </a:lnR>
                    <a:lnT w="6350" cap="flat" cmpd="sng" algn="ctr">
                      <a:solidFill>
                        <a:srgbClr val="A5A5A5"/>
                      </a:solidFill>
                      <a:prstDash val="solid"/>
                      <a:round/>
                      <a:headEnd type="none" w="med" len="med"/>
                      <a:tailEnd type="none" w="med" len="med"/>
                    </a:lnT>
                    <a:lnB w="6350" cap="flat" cmpd="sng" algn="ctr">
                      <a:solidFill>
                        <a:srgbClr val="A5A5A5"/>
                      </a:solidFill>
                      <a:prstDash val="solid"/>
                      <a:round/>
                      <a:headEnd type="none" w="med" len="med"/>
                      <a:tailEnd type="none" w="med" len="med"/>
                    </a:lnB>
                    <a:solidFill>
                      <a:srgbClr val="F8696B"/>
                    </a:solidFill>
                  </a:tcPr>
                </a:tc>
                <a:extLst>
                  <a:ext uri="{0D108BD9-81ED-4DB2-BD59-A6C34878D82A}">
                    <a16:rowId xmlns:a16="http://schemas.microsoft.com/office/drawing/2014/main" val="333946211"/>
                  </a:ext>
                </a:extLst>
              </a:tr>
              <a:tr h="365816">
                <a:tc>
                  <a:txBody>
                    <a:bodyPr/>
                    <a:lstStyle/>
                    <a:p>
                      <a:pPr algn="ctr" fontAlgn="b"/>
                      <a:r>
                        <a:rPr lang="hr-HR" sz="2800" b="0" i="0" u="none" strike="noStrike">
                          <a:solidFill>
                            <a:srgbClr val="000000"/>
                          </a:solidFill>
                          <a:effectLst/>
                          <a:latin typeface="Calibri" panose="020F0502020204030204" pitchFamily="34" charset="0"/>
                        </a:rPr>
                        <a:t>2017</a:t>
                      </a:r>
                    </a:p>
                  </a:txBody>
                  <a:tcPr marL="9525" marR="9525" marT="9525" marB="0" anchor="b">
                    <a:lnL w="6350" cap="flat" cmpd="sng" algn="ctr">
                      <a:solidFill>
                        <a:srgbClr val="A5A5A5"/>
                      </a:solidFill>
                      <a:prstDash val="solid"/>
                      <a:round/>
                      <a:headEnd type="none" w="med" len="med"/>
                      <a:tailEnd type="none" w="med" len="med"/>
                    </a:lnL>
                    <a:lnR w="6350" cap="flat" cmpd="sng" algn="ctr">
                      <a:solidFill>
                        <a:srgbClr val="A5A5A5"/>
                      </a:solidFill>
                      <a:prstDash val="solid"/>
                      <a:round/>
                      <a:headEnd type="none" w="med" len="med"/>
                      <a:tailEnd type="none" w="med" len="med"/>
                    </a:lnR>
                    <a:lnT w="6350" cap="flat" cmpd="sng" algn="ctr">
                      <a:solidFill>
                        <a:srgbClr val="A5A5A5"/>
                      </a:solidFill>
                      <a:prstDash val="solid"/>
                      <a:round/>
                      <a:headEnd type="none" w="med" len="med"/>
                      <a:tailEnd type="none" w="med" len="med"/>
                    </a:lnT>
                    <a:lnB w="6350" cap="flat" cmpd="sng" algn="ctr">
                      <a:solidFill>
                        <a:srgbClr val="A5A5A5"/>
                      </a:solidFill>
                      <a:prstDash val="solid"/>
                      <a:round/>
                      <a:headEnd type="none" w="med" len="med"/>
                      <a:tailEnd type="none" w="med" len="med"/>
                    </a:lnB>
                    <a:solidFill>
                      <a:srgbClr val="EDEDED"/>
                    </a:solidFill>
                  </a:tcPr>
                </a:tc>
                <a:tc>
                  <a:txBody>
                    <a:bodyPr/>
                    <a:lstStyle/>
                    <a:p>
                      <a:pPr algn="ctr" fontAlgn="b"/>
                      <a:r>
                        <a:rPr lang="hr-HR" sz="2800" b="0" i="0" u="none" strike="noStrike">
                          <a:solidFill>
                            <a:srgbClr val="000000"/>
                          </a:solidFill>
                          <a:effectLst/>
                          <a:latin typeface="Calibri" panose="020F0502020204030204" pitchFamily="34" charset="0"/>
                        </a:rPr>
                        <a:t>Q1</a:t>
                      </a:r>
                    </a:p>
                  </a:txBody>
                  <a:tcPr marL="9525" marR="9525" marT="9525" marB="0" anchor="b">
                    <a:lnL w="6350" cap="flat" cmpd="sng" algn="ctr">
                      <a:solidFill>
                        <a:srgbClr val="A5A5A5"/>
                      </a:solidFill>
                      <a:prstDash val="solid"/>
                      <a:round/>
                      <a:headEnd type="none" w="med" len="med"/>
                      <a:tailEnd type="none" w="med" len="med"/>
                    </a:lnL>
                    <a:lnR w="6350" cap="flat" cmpd="sng" algn="ctr">
                      <a:solidFill>
                        <a:srgbClr val="A5A5A5"/>
                      </a:solidFill>
                      <a:prstDash val="solid"/>
                      <a:round/>
                      <a:headEnd type="none" w="med" len="med"/>
                      <a:tailEnd type="none" w="med" len="med"/>
                    </a:lnR>
                    <a:lnT w="6350" cap="flat" cmpd="sng" algn="ctr">
                      <a:solidFill>
                        <a:srgbClr val="A5A5A5"/>
                      </a:solidFill>
                      <a:prstDash val="solid"/>
                      <a:round/>
                      <a:headEnd type="none" w="med" len="med"/>
                      <a:tailEnd type="none" w="med" len="med"/>
                    </a:lnT>
                    <a:lnB w="6350" cap="flat" cmpd="sng" algn="ctr">
                      <a:solidFill>
                        <a:srgbClr val="A5A5A5"/>
                      </a:solidFill>
                      <a:prstDash val="solid"/>
                      <a:round/>
                      <a:headEnd type="none" w="med" len="med"/>
                      <a:tailEnd type="none" w="med" len="med"/>
                    </a:lnB>
                    <a:solidFill>
                      <a:srgbClr val="EDEDED"/>
                    </a:solidFill>
                  </a:tcPr>
                </a:tc>
                <a:tc>
                  <a:txBody>
                    <a:bodyPr/>
                    <a:lstStyle/>
                    <a:p>
                      <a:pPr algn="ctr" fontAlgn="b"/>
                      <a:r>
                        <a:rPr lang="hr-HR" sz="2800" b="0" i="0" u="none" strike="noStrike">
                          <a:solidFill>
                            <a:srgbClr val="000000"/>
                          </a:solidFill>
                          <a:effectLst/>
                          <a:latin typeface="Calibri" panose="020F0502020204030204" pitchFamily="34" charset="0"/>
                        </a:rPr>
                        <a:t>99,99%</a:t>
                      </a:r>
                    </a:p>
                  </a:txBody>
                  <a:tcPr marL="9525" marR="9525" marT="9525" marB="0" anchor="b">
                    <a:lnL w="6350" cap="flat" cmpd="sng" algn="ctr">
                      <a:solidFill>
                        <a:srgbClr val="A5A5A5"/>
                      </a:solidFill>
                      <a:prstDash val="solid"/>
                      <a:round/>
                      <a:headEnd type="none" w="med" len="med"/>
                      <a:tailEnd type="none" w="med" len="med"/>
                    </a:lnL>
                    <a:lnR w="6350" cap="flat" cmpd="sng" algn="ctr">
                      <a:solidFill>
                        <a:srgbClr val="A5A5A5"/>
                      </a:solidFill>
                      <a:prstDash val="solid"/>
                      <a:round/>
                      <a:headEnd type="none" w="med" len="med"/>
                      <a:tailEnd type="none" w="med" len="med"/>
                    </a:lnR>
                    <a:lnT w="6350" cap="flat" cmpd="sng" algn="ctr">
                      <a:solidFill>
                        <a:srgbClr val="A5A5A5"/>
                      </a:solidFill>
                      <a:prstDash val="solid"/>
                      <a:round/>
                      <a:headEnd type="none" w="med" len="med"/>
                      <a:tailEnd type="none" w="med" len="med"/>
                    </a:lnT>
                    <a:lnB w="6350" cap="flat" cmpd="sng" algn="ctr">
                      <a:solidFill>
                        <a:srgbClr val="A5A5A5"/>
                      </a:solidFill>
                      <a:prstDash val="solid"/>
                      <a:round/>
                      <a:headEnd type="none" w="med" len="med"/>
                      <a:tailEnd type="none" w="med" len="med"/>
                    </a:lnB>
                    <a:solidFill>
                      <a:srgbClr val="63BE7B"/>
                    </a:solidFill>
                  </a:tcPr>
                </a:tc>
                <a:extLst>
                  <a:ext uri="{0D108BD9-81ED-4DB2-BD59-A6C34878D82A}">
                    <a16:rowId xmlns:a16="http://schemas.microsoft.com/office/drawing/2014/main" val="3668577215"/>
                  </a:ext>
                </a:extLst>
              </a:tr>
              <a:tr h="365816">
                <a:tc>
                  <a:txBody>
                    <a:bodyPr/>
                    <a:lstStyle/>
                    <a:p>
                      <a:pPr algn="ctr" fontAlgn="b"/>
                      <a:endParaRPr lang="hr-HR" sz="2800" b="0" i="0" u="none" strike="noStrike">
                        <a:solidFill>
                          <a:srgbClr val="000000"/>
                        </a:solidFill>
                        <a:effectLst/>
                        <a:latin typeface="Calibri" panose="020F0502020204030204" pitchFamily="34" charset="0"/>
                      </a:endParaRPr>
                    </a:p>
                  </a:txBody>
                  <a:tcPr marL="9525" marR="9525" marT="9525" marB="0" anchor="b">
                    <a:lnL w="6350" cap="flat" cmpd="sng" algn="ctr">
                      <a:solidFill>
                        <a:srgbClr val="A5A5A5"/>
                      </a:solidFill>
                      <a:prstDash val="solid"/>
                      <a:round/>
                      <a:headEnd type="none" w="med" len="med"/>
                      <a:tailEnd type="none" w="med" len="med"/>
                    </a:lnL>
                    <a:lnR w="6350" cap="flat" cmpd="sng" algn="ctr">
                      <a:solidFill>
                        <a:srgbClr val="A5A5A5"/>
                      </a:solidFill>
                      <a:prstDash val="solid"/>
                      <a:round/>
                      <a:headEnd type="none" w="med" len="med"/>
                      <a:tailEnd type="none" w="med" len="med"/>
                    </a:lnR>
                    <a:lnT w="6350" cap="flat" cmpd="sng" algn="ctr">
                      <a:solidFill>
                        <a:srgbClr val="A5A5A5"/>
                      </a:solidFill>
                      <a:prstDash val="solid"/>
                      <a:round/>
                      <a:headEnd type="none" w="med" len="med"/>
                      <a:tailEnd type="none" w="med" len="med"/>
                    </a:lnT>
                    <a:lnB w="6350" cap="flat" cmpd="sng" algn="ctr">
                      <a:solidFill>
                        <a:srgbClr val="A5A5A5"/>
                      </a:solidFill>
                      <a:prstDash val="solid"/>
                      <a:round/>
                      <a:headEnd type="none" w="med" len="med"/>
                      <a:tailEnd type="none" w="med" len="med"/>
                    </a:lnB>
                  </a:tcPr>
                </a:tc>
                <a:tc>
                  <a:txBody>
                    <a:bodyPr/>
                    <a:lstStyle/>
                    <a:p>
                      <a:pPr algn="ctr" fontAlgn="b"/>
                      <a:r>
                        <a:rPr lang="hr-HR" sz="2800" b="0" i="0" u="none" strike="noStrike">
                          <a:solidFill>
                            <a:srgbClr val="000000"/>
                          </a:solidFill>
                          <a:effectLst/>
                          <a:latin typeface="Calibri" panose="020F0502020204030204" pitchFamily="34" charset="0"/>
                        </a:rPr>
                        <a:t>AVERAGE</a:t>
                      </a:r>
                    </a:p>
                  </a:txBody>
                  <a:tcPr marL="9525" marR="9525" marT="9525" marB="0" anchor="b">
                    <a:lnL w="6350" cap="flat" cmpd="sng" algn="ctr">
                      <a:solidFill>
                        <a:srgbClr val="A5A5A5"/>
                      </a:solidFill>
                      <a:prstDash val="solid"/>
                      <a:round/>
                      <a:headEnd type="none" w="med" len="med"/>
                      <a:tailEnd type="none" w="med" len="med"/>
                    </a:lnL>
                    <a:lnR w="6350" cap="flat" cmpd="sng" algn="ctr">
                      <a:solidFill>
                        <a:srgbClr val="A5A5A5"/>
                      </a:solidFill>
                      <a:prstDash val="solid"/>
                      <a:round/>
                      <a:headEnd type="none" w="med" len="med"/>
                      <a:tailEnd type="none" w="med" len="med"/>
                    </a:lnR>
                    <a:lnT w="6350" cap="flat" cmpd="sng" algn="ctr">
                      <a:solidFill>
                        <a:srgbClr val="A5A5A5"/>
                      </a:solidFill>
                      <a:prstDash val="solid"/>
                      <a:round/>
                      <a:headEnd type="none" w="med" len="med"/>
                      <a:tailEnd type="none" w="med" len="med"/>
                    </a:lnT>
                    <a:lnB w="6350" cap="flat" cmpd="sng" algn="ctr">
                      <a:solidFill>
                        <a:srgbClr val="A5A5A5"/>
                      </a:solidFill>
                      <a:prstDash val="solid"/>
                      <a:round/>
                      <a:headEnd type="none" w="med" len="med"/>
                      <a:tailEnd type="none" w="med" len="med"/>
                    </a:lnB>
                  </a:tcPr>
                </a:tc>
                <a:tc>
                  <a:txBody>
                    <a:bodyPr/>
                    <a:lstStyle/>
                    <a:p>
                      <a:pPr algn="ctr" fontAlgn="b"/>
                      <a:r>
                        <a:rPr lang="hr-HR" sz="2800" b="0" i="0" u="none" strike="noStrike" dirty="0">
                          <a:solidFill>
                            <a:srgbClr val="000000"/>
                          </a:solidFill>
                          <a:effectLst/>
                          <a:latin typeface="Calibri" panose="020F0502020204030204" pitchFamily="34" charset="0"/>
                        </a:rPr>
                        <a:t>99,98%</a:t>
                      </a:r>
                    </a:p>
                  </a:txBody>
                  <a:tcPr marL="9525" marR="9525" marT="9525" marB="0" anchor="b">
                    <a:lnL w="6350" cap="flat" cmpd="sng" algn="ctr">
                      <a:solidFill>
                        <a:srgbClr val="A5A5A5"/>
                      </a:solidFill>
                      <a:prstDash val="solid"/>
                      <a:round/>
                      <a:headEnd type="none" w="med" len="med"/>
                      <a:tailEnd type="none" w="med" len="med"/>
                    </a:lnL>
                    <a:lnR w="6350" cap="flat" cmpd="sng" algn="ctr">
                      <a:solidFill>
                        <a:srgbClr val="A5A5A5"/>
                      </a:solidFill>
                      <a:prstDash val="solid"/>
                      <a:round/>
                      <a:headEnd type="none" w="med" len="med"/>
                      <a:tailEnd type="none" w="med" len="med"/>
                    </a:lnR>
                    <a:lnT w="6350" cap="flat" cmpd="sng" algn="ctr">
                      <a:solidFill>
                        <a:srgbClr val="A5A5A5"/>
                      </a:solidFill>
                      <a:prstDash val="solid"/>
                      <a:round/>
                      <a:headEnd type="none" w="med" len="med"/>
                      <a:tailEnd type="none" w="med" len="med"/>
                    </a:lnT>
                    <a:lnB w="6350" cap="flat" cmpd="sng" algn="ctr">
                      <a:solidFill>
                        <a:srgbClr val="A5A5A5"/>
                      </a:solidFill>
                      <a:prstDash val="solid"/>
                      <a:round/>
                      <a:headEnd type="none" w="med" len="med"/>
                      <a:tailEnd type="none" w="med" len="med"/>
                    </a:lnB>
                    <a:solidFill>
                      <a:srgbClr val="FFC000"/>
                    </a:solidFill>
                  </a:tcPr>
                </a:tc>
                <a:extLst>
                  <a:ext uri="{0D108BD9-81ED-4DB2-BD59-A6C34878D82A}">
                    <a16:rowId xmlns:a16="http://schemas.microsoft.com/office/drawing/2014/main" val="1349728834"/>
                  </a:ext>
                </a:extLst>
              </a:tr>
            </a:tbl>
          </a:graphicData>
        </a:graphic>
      </p:graphicFrame>
    </p:spTree>
    <p:extLst>
      <p:ext uri="{BB962C8B-B14F-4D97-AF65-F5344CB8AC3E}">
        <p14:creationId xmlns:p14="http://schemas.microsoft.com/office/powerpoint/2010/main" val="1689462065"/>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0F46F4-6A3B-E44D-A4C0-0E3EB4335A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7" y="0"/>
            <a:ext cx="24374944" cy="13710906"/>
          </a:xfrm>
          <a:prstGeom prst="rect">
            <a:avLst/>
          </a:prstGeom>
        </p:spPr>
      </p:pic>
      <p:sp>
        <p:nvSpPr>
          <p:cNvPr id="17" name="TextBox 16">
            <a:extLst>
              <a:ext uri="{FF2B5EF4-FFF2-40B4-BE49-F238E27FC236}">
                <a16:creationId xmlns:a16="http://schemas.microsoft.com/office/drawing/2014/main" id="{BBDB15F5-F277-C64F-B225-5BDD42D1D464}"/>
              </a:ext>
            </a:extLst>
          </p:cNvPr>
          <p:cNvSpPr txBox="1"/>
          <p:nvPr/>
        </p:nvSpPr>
        <p:spPr>
          <a:xfrm>
            <a:off x="1092272" y="9617046"/>
            <a:ext cx="7778015" cy="1200329"/>
          </a:xfrm>
          <a:prstGeom prst="rect">
            <a:avLst/>
          </a:prstGeom>
          <a:noFill/>
        </p:spPr>
        <p:txBody>
          <a:bodyPr wrap="square">
            <a:spAutoFit/>
          </a:bodyPr>
          <a:lstStyle/>
          <a:p>
            <a:pPr defTabSz="1828434" eaLnBrk="1" fontAlgn="auto" hangingPunct="1">
              <a:spcBef>
                <a:spcPts val="0"/>
              </a:spcBef>
              <a:spcAft>
                <a:spcPts val="0"/>
              </a:spcAft>
              <a:defRPr/>
            </a:pPr>
            <a:r>
              <a:rPr lang="en-US" sz="7200" spc="3000" dirty="0">
                <a:solidFill>
                  <a:srgbClr val="D2D3D4"/>
                </a:solidFill>
                <a:latin typeface="Helvetica" pitchFamily="2" charset="0"/>
                <a:ea typeface="Montserrat" charset="0"/>
                <a:cs typeface="Montserrat" charset="0"/>
              </a:rPr>
              <a:t>Azure</a:t>
            </a:r>
          </a:p>
        </p:txBody>
      </p:sp>
      <p:sp>
        <p:nvSpPr>
          <p:cNvPr id="6" name="Rectangle 5">
            <a:extLst>
              <a:ext uri="{FF2B5EF4-FFF2-40B4-BE49-F238E27FC236}">
                <a16:creationId xmlns:a16="http://schemas.microsoft.com/office/drawing/2014/main" id="{2AE3AFB1-0AF9-2B4A-97DE-C531D1A4F864}"/>
              </a:ext>
            </a:extLst>
          </p:cNvPr>
          <p:cNvSpPr/>
          <p:nvPr/>
        </p:nvSpPr>
        <p:spPr>
          <a:xfrm>
            <a:off x="493441" y="9208176"/>
            <a:ext cx="8975679" cy="3126064"/>
          </a:xfrm>
          <a:prstGeom prst="rect">
            <a:avLst/>
          </a:prstGeom>
          <a:noFill/>
          <a:ln w="1016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sz="3200" dirty="0">
              <a:latin typeface="Montserrat" charset="0"/>
            </a:endParaRPr>
          </a:p>
        </p:txBody>
      </p:sp>
    </p:spTree>
    <p:extLst>
      <p:ext uri="{BB962C8B-B14F-4D97-AF65-F5344CB8AC3E}">
        <p14:creationId xmlns:p14="http://schemas.microsoft.com/office/powerpoint/2010/main" val="28495793"/>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36DFDFE5-956C-2B47-A9A4-F04957F3A8DB}"/>
              </a:ext>
            </a:extLst>
          </p:cNvPr>
          <p:cNvSpPr txBox="1"/>
          <p:nvPr/>
        </p:nvSpPr>
        <p:spPr>
          <a:xfrm>
            <a:off x="1132114" y="1436913"/>
            <a:ext cx="9566366" cy="8894743"/>
          </a:xfrm>
          <a:prstGeom prst="rect">
            <a:avLst/>
          </a:prstGeom>
          <a:noFill/>
        </p:spPr>
        <p:txBody>
          <a:bodyPr wrap="square" rtlCol="0">
            <a:spAutoFit/>
          </a:bodyPr>
          <a:lstStyle/>
          <a:p>
            <a:r>
              <a:rPr lang="en-US" sz="4400" b="1" u="sng" dirty="0"/>
              <a:t>Before an incident</a:t>
            </a:r>
          </a:p>
          <a:p>
            <a:endParaRPr lang="en-US" sz="4400" b="1" u="sng" dirty="0"/>
          </a:p>
          <a:p>
            <a:pPr marL="742950" indent="-742950">
              <a:buFont typeface="+mj-lt"/>
              <a:buAutoNum type="arabicPeriod"/>
            </a:pPr>
            <a:r>
              <a:rPr lang="en-US" sz="4400" dirty="0"/>
              <a:t>Understand resilience and ensure that all your critical services are architected for high availability </a:t>
            </a:r>
          </a:p>
          <a:p>
            <a:pPr marL="742950" indent="-742950">
              <a:buFont typeface="+mj-lt"/>
              <a:buAutoNum type="arabicPeriod"/>
            </a:pPr>
            <a:r>
              <a:rPr lang="en-US" sz="4400" dirty="0"/>
              <a:t>Get yourself familiar with Azure Service Health</a:t>
            </a:r>
          </a:p>
          <a:p>
            <a:pPr marL="742950" indent="-742950">
              <a:buFont typeface="+mj-lt"/>
              <a:buAutoNum type="arabicPeriod"/>
            </a:pPr>
            <a:r>
              <a:rPr lang="en-US" sz="4400" dirty="0"/>
              <a:t>Configure Service Health alerts to notify you about any issues – by e-mail, SMS, webhook, etc.</a:t>
            </a:r>
          </a:p>
          <a:p>
            <a:pPr marL="742950" indent="-742950">
              <a:buFont typeface="+mj-lt"/>
              <a:buAutoNum type="arabicPeriod"/>
            </a:pPr>
            <a:r>
              <a:rPr lang="en-US" sz="4400" dirty="0"/>
              <a:t>Install and use Azure Mobile App</a:t>
            </a:r>
          </a:p>
          <a:p>
            <a:pPr marL="742950" indent="-742950">
              <a:buFont typeface="+mj-lt"/>
              <a:buAutoNum type="arabicPeriod"/>
            </a:pPr>
            <a:r>
              <a:rPr lang="en-US" sz="4400" dirty="0"/>
              <a:t>Follow @</a:t>
            </a:r>
            <a:r>
              <a:rPr lang="en-US" sz="4400" dirty="0" err="1"/>
              <a:t>AzureSupport</a:t>
            </a:r>
            <a:r>
              <a:rPr lang="en-US" sz="4400" dirty="0"/>
              <a:t> on Twitter</a:t>
            </a:r>
          </a:p>
          <a:p>
            <a:pPr marL="742950" indent="-742950">
              <a:buFont typeface="+mj-lt"/>
              <a:buAutoNum type="arabicPeriod"/>
            </a:pPr>
            <a:endParaRPr lang="en-US" sz="4400" dirty="0"/>
          </a:p>
        </p:txBody>
      </p:sp>
      <p:sp>
        <p:nvSpPr>
          <p:cNvPr id="11" name="TextBox 10">
            <a:extLst>
              <a:ext uri="{FF2B5EF4-FFF2-40B4-BE49-F238E27FC236}">
                <a16:creationId xmlns:a16="http://schemas.microsoft.com/office/drawing/2014/main" id="{38F1D96F-0F66-C24B-9CEB-ECDA2E167117}"/>
              </a:ext>
            </a:extLst>
          </p:cNvPr>
          <p:cNvSpPr txBox="1"/>
          <p:nvPr/>
        </p:nvSpPr>
        <p:spPr>
          <a:xfrm>
            <a:off x="6339840" y="10454640"/>
            <a:ext cx="8551508" cy="923330"/>
          </a:xfrm>
          <a:prstGeom prst="rect">
            <a:avLst/>
          </a:prstGeom>
          <a:noFill/>
        </p:spPr>
        <p:txBody>
          <a:bodyPr wrap="none" rtlCol="0">
            <a:spAutoFit/>
          </a:bodyPr>
          <a:lstStyle/>
          <a:p>
            <a:r>
              <a:rPr lang="sr-Latn-RS" sz="5400" dirty="0"/>
              <a:t>Do </a:t>
            </a:r>
            <a:r>
              <a:rPr lang="sr-Latn-RS" sz="5400" dirty="0" err="1"/>
              <a:t>not</a:t>
            </a:r>
            <a:r>
              <a:rPr lang="sr-Latn-RS" sz="5400" dirty="0"/>
              <a:t> </a:t>
            </a:r>
            <a:r>
              <a:rPr lang="sr-Latn-RS" sz="5400" dirty="0" err="1"/>
              <a:t>use</a:t>
            </a:r>
            <a:r>
              <a:rPr lang="sr-Latn-RS" sz="5400" dirty="0"/>
              <a:t> </a:t>
            </a:r>
            <a:r>
              <a:rPr lang="sr-Latn-RS" sz="5400" dirty="0" err="1"/>
              <a:t>status.azure.com</a:t>
            </a:r>
            <a:r>
              <a:rPr lang="sr-Latn-RS" sz="5400" dirty="0"/>
              <a:t>! </a:t>
            </a:r>
          </a:p>
        </p:txBody>
      </p:sp>
      <p:pic>
        <p:nvPicPr>
          <p:cNvPr id="3" name="Picture 2" descr="A screenshot of a cell phone screen with text&#10;&#10;Description automatically generated">
            <a:extLst>
              <a:ext uri="{FF2B5EF4-FFF2-40B4-BE49-F238E27FC236}">
                <a16:creationId xmlns:a16="http://schemas.microsoft.com/office/drawing/2014/main" id="{2A7CDA6A-B4F7-CA42-821E-1AB2EF52574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42406" y="1436913"/>
            <a:ext cx="12821347" cy="5158013"/>
          </a:xfrm>
          <a:prstGeom prst="rect">
            <a:avLst/>
          </a:prstGeom>
        </p:spPr>
      </p:pic>
      <p:pic>
        <p:nvPicPr>
          <p:cNvPr id="5" name="Picture 4" descr="A screenshot of a cell phone&#10;&#10;Description automatically generated">
            <a:extLst>
              <a:ext uri="{FF2B5EF4-FFF2-40B4-BE49-F238E27FC236}">
                <a16:creationId xmlns:a16="http://schemas.microsoft.com/office/drawing/2014/main" id="{13DB34CD-B7C5-F545-A415-027C9BBFA5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92493" y="4015919"/>
            <a:ext cx="4315182" cy="9339138"/>
          </a:xfrm>
          <a:prstGeom prst="rect">
            <a:avLst/>
          </a:prstGeom>
        </p:spPr>
      </p:pic>
    </p:spTree>
    <p:extLst>
      <p:ext uri="{BB962C8B-B14F-4D97-AF65-F5344CB8AC3E}">
        <p14:creationId xmlns:p14="http://schemas.microsoft.com/office/powerpoint/2010/main" val="2364256994"/>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36DFDFE5-956C-2B47-A9A4-F04957F3A8DB}"/>
              </a:ext>
            </a:extLst>
          </p:cNvPr>
          <p:cNvSpPr txBox="1"/>
          <p:nvPr/>
        </p:nvSpPr>
        <p:spPr>
          <a:xfrm>
            <a:off x="1132114" y="1436913"/>
            <a:ext cx="9566366" cy="6863417"/>
          </a:xfrm>
          <a:prstGeom prst="rect">
            <a:avLst/>
          </a:prstGeom>
          <a:noFill/>
        </p:spPr>
        <p:txBody>
          <a:bodyPr wrap="square" rtlCol="0">
            <a:spAutoFit/>
          </a:bodyPr>
          <a:lstStyle/>
          <a:p>
            <a:r>
              <a:rPr lang="en-US" sz="4400" b="1" u="sng" dirty="0"/>
              <a:t>During an incident</a:t>
            </a:r>
          </a:p>
          <a:p>
            <a:endParaRPr lang="en-US" sz="4400" b="1" u="sng" dirty="0"/>
          </a:p>
          <a:p>
            <a:pPr marL="742950" indent="-742950">
              <a:buFont typeface="+mj-lt"/>
              <a:buAutoNum type="arabicPeriod"/>
            </a:pPr>
            <a:r>
              <a:rPr lang="en-US" sz="4400" dirty="0"/>
              <a:t>Review Azure Service </a:t>
            </a:r>
            <a:r>
              <a:rPr lang="en-US" sz="4400" dirty="0" err="1"/>
              <a:t>Healt</a:t>
            </a:r>
            <a:r>
              <a:rPr lang="en-US" sz="4400" dirty="0"/>
              <a:t> in Azure Portal</a:t>
            </a:r>
          </a:p>
          <a:p>
            <a:pPr marL="742950" indent="-742950">
              <a:buFont typeface="+mj-lt"/>
              <a:buAutoNum type="arabicPeriod"/>
            </a:pPr>
            <a:r>
              <a:rPr lang="en-US" sz="4400" dirty="0"/>
              <a:t>If you can’t access Azure portal – check </a:t>
            </a:r>
            <a:r>
              <a:rPr lang="en-US" sz="4400" dirty="0" err="1"/>
              <a:t>status.azure.com</a:t>
            </a:r>
            <a:r>
              <a:rPr lang="en-US" sz="4400" dirty="0"/>
              <a:t> or follow twitter @</a:t>
            </a:r>
            <a:r>
              <a:rPr lang="en-US" sz="4400" dirty="0" err="1"/>
              <a:t>AzureSupport</a:t>
            </a:r>
            <a:endParaRPr lang="en-US" sz="4400" dirty="0"/>
          </a:p>
          <a:p>
            <a:pPr marL="742950" indent="-742950">
              <a:buFont typeface="+mj-lt"/>
              <a:buAutoNum type="arabicPeriod"/>
            </a:pPr>
            <a:r>
              <a:rPr lang="en-US" sz="4400" dirty="0"/>
              <a:t>If your impact/issue don’t match the incident (or if it persists after mitigation) contact support</a:t>
            </a:r>
          </a:p>
        </p:txBody>
      </p:sp>
      <p:sp>
        <p:nvSpPr>
          <p:cNvPr id="2" name="Rounded Rectangle 1">
            <a:extLst>
              <a:ext uri="{FF2B5EF4-FFF2-40B4-BE49-F238E27FC236}">
                <a16:creationId xmlns:a16="http://schemas.microsoft.com/office/drawing/2014/main" id="{0893430B-E894-754F-9E32-68E5E25B0689}"/>
              </a:ext>
            </a:extLst>
          </p:cNvPr>
          <p:cNvSpPr/>
          <p:nvPr/>
        </p:nvSpPr>
        <p:spPr>
          <a:xfrm>
            <a:off x="14801395" y="1436913"/>
            <a:ext cx="5424261" cy="11408228"/>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r-Latn-RS"/>
          </a:p>
        </p:txBody>
      </p:sp>
      <p:sp>
        <p:nvSpPr>
          <p:cNvPr id="8" name="Health_E95E" title="Icon of a heart with a heartbeat monitor line through the middle">
            <a:extLst>
              <a:ext uri="{FF2B5EF4-FFF2-40B4-BE49-F238E27FC236}">
                <a16:creationId xmlns:a16="http://schemas.microsoft.com/office/drawing/2014/main" id="{D384B63E-5C96-7643-A371-7E06F6DA763B}"/>
              </a:ext>
            </a:extLst>
          </p:cNvPr>
          <p:cNvSpPr>
            <a:spLocks noChangeAspect="1"/>
          </p:cNvSpPr>
          <p:nvPr/>
        </p:nvSpPr>
        <p:spPr bwMode="auto">
          <a:xfrm>
            <a:off x="16287181" y="2582073"/>
            <a:ext cx="2452690" cy="2077013"/>
          </a:xfrm>
          <a:custGeom>
            <a:avLst/>
            <a:gdLst>
              <a:gd name="T0" fmla="*/ 36 w 3778"/>
              <a:gd name="T1" fmla="*/ 1130 h 3199"/>
              <a:gd name="T2" fmla="*/ 19 w 3778"/>
              <a:gd name="T3" fmla="*/ 1010 h 3199"/>
              <a:gd name="T4" fmla="*/ 291 w 3778"/>
              <a:gd name="T5" fmla="*/ 276 h 3199"/>
              <a:gd name="T6" fmla="*/ 958 w 3778"/>
              <a:gd name="T7" fmla="*/ 0 h 3199"/>
              <a:gd name="T8" fmla="*/ 1624 w 3778"/>
              <a:gd name="T9" fmla="*/ 276 h 3199"/>
              <a:gd name="T10" fmla="*/ 1895 w 3778"/>
              <a:gd name="T11" fmla="*/ 547 h 3199"/>
              <a:gd name="T12" fmla="*/ 2166 w 3778"/>
              <a:gd name="T13" fmla="*/ 276 h 3199"/>
              <a:gd name="T14" fmla="*/ 2833 w 3778"/>
              <a:gd name="T15" fmla="*/ 0 h 3199"/>
              <a:gd name="T16" fmla="*/ 3499 w 3778"/>
              <a:gd name="T17" fmla="*/ 276 h 3199"/>
              <a:gd name="T18" fmla="*/ 3771 w 3778"/>
              <a:gd name="T19" fmla="*/ 906 h 3199"/>
              <a:gd name="T20" fmla="*/ 3579 w 3778"/>
              <a:gd name="T21" fmla="*/ 1510 h 3199"/>
              <a:gd name="T22" fmla="*/ 2768 w 3778"/>
              <a:gd name="T23" fmla="*/ 1510 h 3199"/>
              <a:gd name="T24" fmla="*/ 2520 w 3778"/>
              <a:gd name="T25" fmla="*/ 1262 h 3199"/>
              <a:gd name="T26" fmla="*/ 1895 w 3778"/>
              <a:gd name="T27" fmla="*/ 1887 h 3199"/>
              <a:gd name="T28" fmla="*/ 1020 w 3778"/>
              <a:gd name="T29" fmla="*/ 1012 h 3199"/>
              <a:gd name="T30" fmla="*/ 522 w 3778"/>
              <a:gd name="T31" fmla="*/ 1510 h 3199"/>
              <a:gd name="T32" fmla="*/ 207 w 3778"/>
              <a:gd name="T33" fmla="*/ 1511 h 3199"/>
              <a:gd name="T34" fmla="*/ 1895 w 3778"/>
              <a:gd name="T35" fmla="*/ 3199 h 3199"/>
              <a:gd name="T36" fmla="*/ 3214 w 3778"/>
              <a:gd name="T37" fmla="*/ 1879 h 3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778" h="3199">
                <a:moveTo>
                  <a:pt x="36" y="1130"/>
                </a:moveTo>
                <a:cubicBezTo>
                  <a:pt x="19" y="1010"/>
                  <a:pt x="19" y="1010"/>
                  <a:pt x="19" y="1010"/>
                </a:cubicBezTo>
                <a:cubicBezTo>
                  <a:pt x="0" y="738"/>
                  <a:pt x="98" y="469"/>
                  <a:pt x="291" y="276"/>
                </a:cubicBezTo>
                <a:cubicBezTo>
                  <a:pt x="469" y="98"/>
                  <a:pt x="706" y="0"/>
                  <a:pt x="958" y="0"/>
                </a:cubicBezTo>
                <a:cubicBezTo>
                  <a:pt x="1209" y="0"/>
                  <a:pt x="1446" y="98"/>
                  <a:pt x="1624" y="276"/>
                </a:cubicBezTo>
                <a:cubicBezTo>
                  <a:pt x="1895" y="547"/>
                  <a:pt x="1895" y="547"/>
                  <a:pt x="1895" y="547"/>
                </a:cubicBezTo>
                <a:cubicBezTo>
                  <a:pt x="2166" y="276"/>
                  <a:pt x="2166" y="276"/>
                  <a:pt x="2166" y="276"/>
                </a:cubicBezTo>
                <a:cubicBezTo>
                  <a:pt x="2344" y="98"/>
                  <a:pt x="2581" y="0"/>
                  <a:pt x="2833" y="0"/>
                </a:cubicBezTo>
                <a:cubicBezTo>
                  <a:pt x="3084" y="0"/>
                  <a:pt x="3321" y="98"/>
                  <a:pt x="3499" y="276"/>
                </a:cubicBezTo>
                <a:cubicBezTo>
                  <a:pt x="3667" y="444"/>
                  <a:pt x="3764" y="668"/>
                  <a:pt x="3771" y="906"/>
                </a:cubicBezTo>
                <a:cubicBezTo>
                  <a:pt x="3778" y="1125"/>
                  <a:pt x="3710" y="1337"/>
                  <a:pt x="3579" y="1510"/>
                </a:cubicBezTo>
                <a:cubicBezTo>
                  <a:pt x="2768" y="1510"/>
                  <a:pt x="2768" y="1510"/>
                  <a:pt x="2768" y="1510"/>
                </a:cubicBezTo>
                <a:cubicBezTo>
                  <a:pt x="2520" y="1262"/>
                  <a:pt x="2520" y="1262"/>
                  <a:pt x="2520" y="1262"/>
                </a:cubicBezTo>
                <a:cubicBezTo>
                  <a:pt x="1895" y="1887"/>
                  <a:pt x="1895" y="1887"/>
                  <a:pt x="1895" y="1887"/>
                </a:cubicBezTo>
                <a:cubicBezTo>
                  <a:pt x="1020" y="1012"/>
                  <a:pt x="1020" y="1012"/>
                  <a:pt x="1020" y="1012"/>
                </a:cubicBezTo>
                <a:cubicBezTo>
                  <a:pt x="522" y="1510"/>
                  <a:pt x="522" y="1510"/>
                  <a:pt x="522" y="1510"/>
                </a:cubicBezTo>
                <a:cubicBezTo>
                  <a:pt x="207" y="1511"/>
                  <a:pt x="207" y="1511"/>
                  <a:pt x="207" y="1511"/>
                </a:cubicBezTo>
                <a:cubicBezTo>
                  <a:pt x="1895" y="3199"/>
                  <a:pt x="1895" y="3199"/>
                  <a:pt x="1895" y="3199"/>
                </a:cubicBezTo>
                <a:cubicBezTo>
                  <a:pt x="3214" y="1879"/>
                  <a:pt x="3214" y="1879"/>
                  <a:pt x="3214" y="1879"/>
                </a:cubicBezTo>
              </a:path>
            </a:pathLst>
          </a:cu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2" name="Browser" title="Icon of a browser window">
            <a:extLst>
              <a:ext uri="{FF2B5EF4-FFF2-40B4-BE49-F238E27FC236}">
                <a16:creationId xmlns:a16="http://schemas.microsoft.com/office/drawing/2014/main" id="{DBBC54AD-4B51-134B-BD36-05A5C5EC3B9A}"/>
              </a:ext>
            </a:extLst>
          </p:cNvPr>
          <p:cNvSpPr>
            <a:spLocks noChangeAspect="1" noEditPoints="1"/>
          </p:cNvSpPr>
          <p:nvPr/>
        </p:nvSpPr>
        <p:spPr bwMode="auto">
          <a:xfrm>
            <a:off x="16478431" y="6029599"/>
            <a:ext cx="2070187" cy="1656802"/>
          </a:xfrm>
          <a:custGeom>
            <a:avLst/>
            <a:gdLst>
              <a:gd name="T0" fmla="*/ 3750 w 3750"/>
              <a:gd name="T1" fmla="*/ 3000 h 3000"/>
              <a:gd name="T2" fmla="*/ 0 w 3750"/>
              <a:gd name="T3" fmla="*/ 3000 h 3000"/>
              <a:gd name="T4" fmla="*/ 0 w 3750"/>
              <a:gd name="T5" fmla="*/ 0 h 3000"/>
              <a:gd name="T6" fmla="*/ 3750 w 3750"/>
              <a:gd name="T7" fmla="*/ 0 h 3000"/>
              <a:gd name="T8" fmla="*/ 3750 w 3750"/>
              <a:gd name="T9" fmla="*/ 3000 h 3000"/>
              <a:gd name="T10" fmla="*/ 0 w 3750"/>
              <a:gd name="T11" fmla="*/ 750 h 3000"/>
              <a:gd name="T12" fmla="*/ 3750 w 3750"/>
              <a:gd name="T13" fmla="*/ 750 h 3000"/>
              <a:gd name="T14" fmla="*/ 3335 w 3750"/>
              <a:gd name="T15" fmla="*/ 375 h 3000"/>
              <a:gd name="T16" fmla="*/ 3375 w 3750"/>
              <a:gd name="T17" fmla="*/ 415 h 3000"/>
              <a:gd name="T18" fmla="*/ 3414 w 3750"/>
              <a:gd name="T19" fmla="*/ 375 h 3000"/>
              <a:gd name="T20" fmla="*/ 3375 w 3750"/>
              <a:gd name="T21" fmla="*/ 336 h 3000"/>
              <a:gd name="T22" fmla="*/ 3335 w 3750"/>
              <a:gd name="T23" fmla="*/ 375 h 3000"/>
              <a:gd name="T24" fmla="*/ 2886 w 3750"/>
              <a:gd name="T25" fmla="*/ 375 h 3000"/>
              <a:gd name="T26" fmla="*/ 2925 w 3750"/>
              <a:gd name="T27" fmla="*/ 415 h 3000"/>
              <a:gd name="T28" fmla="*/ 2965 w 3750"/>
              <a:gd name="T29" fmla="*/ 375 h 3000"/>
              <a:gd name="T30" fmla="*/ 2925 w 3750"/>
              <a:gd name="T31" fmla="*/ 336 h 3000"/>
              <a:gd name="T32" fmla="*/ 2886 w 3750"/>
              <a:gd name="T33" fmla="*/ 375 h 3000"/>
              <a:gd name="T34" fmla="*/ 2437 w 3750"/>
              <a:gd name="T35" fmla="*/ 375 h 3000"/>
              <a:gd name="T36" fmla="*/ 2476 w 3750"/>
              <a:gd name="T37" fmla="*/ 415 h 3000"/>
              <a:gd name="T38" fmla="*/ 2516 w 3750"/>
              <a:gd name="T39" fmla="*/ 375 h 3000"/>
              <a:gd name="T40" fmla="*/ 2476 w 3750"/>
              <a:gd name="T41" fmla="*/ 336 h 3000"/>
              <a:gd name="T42" fmla="*/ 2437 w 3750"/>
              <a:gd name="T43" fmla="*/ 375 h 3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750" h="3000">
                <a:moveTo>
                  <a:pt x="3750" y="3000"/>
                </a:moveTo>
                <a:cubicBezTo>
                  <a:pt x="0" y="3000"/>
                  <a:pt x="0" y="3000"/>
                  <a:pt x="0" y="3000"/>
                </a:cubicBezTo>
                <a:cubicBezTo>
                  <a:pt x="0" y="0"/>
                  <a:pt x="0" y="0"/>
                  <a:pt x="0" y="0"/>
                </a:cubicBezTo>
                <a:cubicBezTo>
                  <a:pt x="3750" y="0"/>
                  <a:pt x="3750" y="0"/>
                  <a:pt x="3750" y="0"/>
                </a:cubicBezTo>
                <a:lnTo>
                  <a:pt x="3750" y="3000"/>
                </a:lnTo>
                <a:close/>
                <a:moveTo>
                  <a:pt x="0" y="750"/>
                </a:moveTo>
                <a:cubicBezTo>
                  <a:pt x="3750" y="750"/>
                  <a:pt x="3750" y="750"/>
                  <a:pt x="3750" y="750"/>
                </a:cubicBezTo>
                <a:moveTo>
                  <a:pt x="3335" y="375"/>
                </a:moveTo>
                <a:cubicBezTo>
                  <a:pt x="3335" y="397"/>
                  <a:pt x="3353" y="415"/>
                  <a:pt x="3375" y="415"/>
                </a:cubicBezTo>
                <a:cubicBezTo>
                  <a:pt x="3397" y="415"/>
                  <a:pt x="3414" y="397"/>
                  <a:pt x="3414" y="375"/>
                </a:cubicBezTo>
                <a:cubicBezTo>
                  <a:pt x="3414" y="353"/>
                  <a:pt x="3397" y="336"/>
                  <a:pt x="3375" y="336"/>
                </a:cubicBezTo>
                <a:cubicBezTo>
                  <a:pt x="3353" y="336"/>
                  <a:pt x="3335" y="353"/>
                  <a:pt x="3335" y="375"/>
                </a:cubicBezTo>
                <a:close/>
                <a:moveTo>
                  <a:pt x="2886" y="375"/>
                </a:moveTo>
                <a:cubicBezTo>
                  <a:pt x="2886" y="397"/>
                  <a:pt x="2904" y="415"/>
                  <a:pt x="2925" y="415"/>
                </a:cubicBezTo>
                <a:cubicBezTo>
                  <a:pt x="2947" y="415"/>
                  <a:pt x="2965" y="397"/>
                  <a:pt x="2965" y="375"/>
                </a:cubicBezTo>
                <a:cubicBezTo>
                  <a:pt x="2965" y="353"/>
                  <a:pt x="2947" y="336"/>
                  <a:pt x="2925" y="336"/>
                </a:cubicBezTo>
                <a:cubicBezTo>
                  <a:pt x="2904" y="336"/>
                  <a:pt x="2886" y="353"/>
                  <a:pt x="2886" y="375"/>
                </a:cubicBezTo>
                <a:close/>
                <a:moveTo>
                  <a:pt x="2437" y="375"/>
                </a:moveTo>
                <a:cubicBezTo>
                  <a:pt x="2437" y="397"/>
                  <a:pt x="2454" y="415"/>
                  <a:pt x="2476" y="415"/>
                </a:cubicBezTo>
                <a:cubicBezTo>
                  <a:pt x="2498" y="415"/>
                  <a:pt x="2516" y="397"/>
                  <a:pt x="2516" y="375"/>
                </a:cubicBezTo>
                <a:cubicBezTo>
                  <a:pt x="2516" y="353"/>
                  <a:pt x="2498" y="336"/>
                  <a:pt x="2476" y="336"/>
                </a:cubicBezTo>
                <a:cubicBezTo>
                  <a:pt x="2454" y="336"/>
                  <a:pt x="2437" y="353"/>
                  <a:pt x="2437" y="375"/>
                </a:cubicBezTo>
                <a:close/>
              </a:path>
            </a:pathLst>
          </a:custGeom>
          <a:noFill/>
          <a:ln w="19050"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3" name="Broadcasting_F1B5" title="Icon of a communication dish with signal lines">
            <a:extLst>
              <a:ext uri="{FF2B5EF4-FFF2-40B4-BE49-F238E27FC236}">
                <a16:creationId xmlns:a16="http://schemas.microsoft.com/office/drawing/2014/main" id="{B956452E-BCBE-D541-A861-495EE883BC70}"/>
              </a:ext>
            </a:extLst>
          </p:cNvPr>
          <p:cNvSpPr>
            <a:spLocks noChangeAspect="1" noEditPoints="1"/>
          </p:cNvSpPr>
          <p:nvPr/>
        </p:nvSpPr>
        <p:spPr bwMode="auto">
          <a:xfrm>
            <a:off x="16478431" y="9056914"/>
            <a:ext cx="2076046" cy="2077013"/>
          </a:xfrm>
          <a:custGeom>
            <a:avLst/>
            <a:gdLst>
              <a:gd name="T0" fmla="*/ 1786 w 3913"/>
              <a:gd name="T1" fmla="*/ 2127 h 3913"/>
              <a:gd name="T2" fmla="*/ 2198 w 3913"/>
              <a:gd name="T3" fmla="*/ 1715 h 3913"/>
              <a:gd name="T4" fmla="*/ 2286 w 3913"/>
              <a:gd name="T5" fmla="*/ 1502 h 3913"/>
              <a:gd name="T6" fmla="*/ 2161 w 3913"/>
              <a:gd name="T7" fmla="*/ 1627 h 3913"/>
              <a:gd name="T8" fmla="*/ 2286 w 3913"/>
              <a:gd name="T9" fmla="*/ 1752 h 3913"/>
              <a:gd name="T10" fmla="*/ 2411 w 3913"/>
              <a:gd name="T11" fmla="*/ 1627 h 3913"/>
              <a:gd name="T12" fmla="*/ 2286 w 3913"/>
              <a:gd name="T13" fmla="*/ 1502 h 3913"/>
              <a:gd name="T14" fmla="*/ 3162 w 3913"/>
              <a:gd name="T15" fmla="*/ 1877 h 3913"/>
              <a:gd name="T16" fmla="*/ 2036 w 3913"/>
              <a:gd name="T17" fmla="*/ 751 h 3913"/>
              <a:gd name="T18" fmla="*/ 3913 w 3913"/>
              <a:gd name="T19" fmla="*/ 1877 h 3913"/>
              <a:gd name="T20" fmla="*/ 2036 w 3913"/>
              <a:gd name="T21" fmla="*/ 0 h 3913"/>
              <a:gd name="T22" fmla="*/ 636 w 3913"/>
              <a:gd name="T23" fmla="*/ 977 h 3913"/>
              <a:gd name="T24" fmla="*/ 636 w 3913"/>
              <a:gd name="T25" fmla="*/ 3277 h 3913"/>
              <a:gd name="T26" fmla="*/ 2936 w 3913"/>
              <a:gd name="T27" fmla="*/ 3277 h 3913"/>
              <a:gd name="T28" fmla="*/ 636 w 3913"/>
              <a:gd name="T29" fmla="*/ 977 h 3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913" h="3913">
                <a:moveTo>
                  <a:pt x="1786" y="2127"/>
                </a:moveTo>
                <a:cubicBezTo>
                  <a:pt x="2198" y="1715"/>
                  <a:pt x="2198" y="1715"/>
                  <a:pt x="2198" y="1715"/>
                </a:cubicBezTo>
                <a:moveTo>
                  <a:pt x="2286" y="1502"/>
                </a:moveTo>
                <a:cubicBezTo>
                  <a:pt x="2217" y="1502"/>
                  <a:pt x="2161" y="1558"/>
                  <a:pt x="2161" y="1627"/>
                </a:cubicBezTo>
                <a:cubicBezTo>
                  <a:pt x="2161" y="1696"/>
                  <a:pt x="2217" y="1752"/>
                  <a:pt x="2286" y="1752"/>
                </a:cubicBezTo>
                <a:cubicBezTo>
                  <a:pt x="2355" y="1752"/>
                  <a:pt x="2411" y="1696"/>
                  <a:pt x="2411" y="1627"/>
                </a:cubicBezTo>
                <a:cubicBezTo>
                  <a:pt x="2411" y="1558"/>
                  <a:pt x="2355" y="1502"/>
                  <a:pt x="2286" y="1502"/>
                </a:cubicBezTo>
                <a:close/>
                <a:moveTo>
                  <a:pt x="3162" y="1877"/>
                </a:moveTo>
                <a:cubicBezTo>
                  <a:pt x="3162" y="1255"/>
                  <a:pt x="2658" y="751"/>
                  <a:pt x="2036" y="751"/>
                </a:cubicBezTo>
                <a:moveTo>
                  <a:pt x="3913" y="1877"/>
                </a:moveTo>
                <a:cubicBezTo>
                  <a:pt x="3913" y="840"/>
                  <a:pt x="3073" y="0"/>
                  <a:pt x="2036" y="0"/>
                </a:cubicBezTo>
                <a:moveTo>
                  <a:pt x="636" y="977"/>
                </a:moveTo>
                <a:cubicBezTo>
                  <a:pt x="0" y="1612"/>
                  <a:pt x="0" y="2642"/>
                  <a:pt x="636" y="3277"/>
                </a:cubicBezTo>
                <a:cubicBezTo>
                  <a:pt x="1271" y="3913"/>
                  <a:pt x="2301" y="3913"/>
                  <a:pt x="2936" y="3277"/>
                </a:cubicBezTo>
                <a:lnTo>
                  <a:pt x="636" y="977"/>
                </a:lnTo>
                <a:close/>
              </a:path>
            </a:pathLst>
          </a:custGeom>
          <a:noFill/>
          <a:ln w="19050"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spTree>
    <p:extLst>
      <p:ext uri="{BB962C8B-B14F-4D97-AF65-F5344CB8AC3E}">
        <p14:creationId xmlns:p14="http://schemas.microsoft.com/office/powerpoint/2010/main" val="409949545"/>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36DFDFE5-956C-2B47-A9A4-F04957F3A8DB}"/>
              </a:ext>
            </a:extLst>
          </p:cNvPr>
          <p:cNvSpPr txBox="1"/>
          <p:nvPr/>
        </p:nvSpPr>
        <p:spPr>
          <a:xfrm>
            <a:off x="1132113" y="1436913"/>
            <a:ext cx="15435944" cy="10618291"/>
          </a:xfrm>
          <a:prstGeom prst="rect">
            <a:avLst/>
          </a:prstGeom>
          <a:noFill/>
        </p:spPr>
        <p:txBody>
          <a:bodyPr wrap="square" rtlCol="0">
            <a:spAutoFit/>
          </a:bodyPr>
          <a:lstStyle/>
          <a:p>
            <a:r>
              <a:rPr lang="en-US" sz="4400" b="1" u="sng" dirty="0"/>
              <a:t>After an incident</a:t>
            </a:r>
          </a:p>
          <a:p>
            <a:endParaRPr lang="en-US" sz="4400" b="1" u="sng" dirty="0"/>
          </a:p>
          <a:p>
            <a:pPr marL="742950" indent="-742950">
              <a:buFont typeface="+mj-lt"/>
              <a:buAutoNum type="arabicPeriod"/>
            </a:pPr>
            <a:r>
              <a:rPr lang="en-US" sz="4400" dirty="0"/>
              <a:t>Investigate Service Issue Summary</a:t>
            </a:r>
          </a:p>
          <a:p>
            <a:pPr marL="742950" indent="-742950">
              <a:buFont typeface="+mj-lt"/>
              <a:buAutoNum type="arabicPeriod"/>
            </a:pPr>
            <a:r>
              <a:rPr lang="en-US" sz="4400" dirty="0"/>
              <a:t>Know your SLA!</a:t>
            </a:r>
          </a:p>
          <a:p>
            <a:pPr marL="1655763" lvl="1" indent="-742950">
              <a:buFont typeface="Arial" panose="020B0604020202020204" pitchFamily="34" charset="0"/>
              <a:buChar char="•"/>
            </a:pPr>
            <a:r>
              <a:rPr lang="en-US" sz="4400" dirty="0"/>
              <a:t>if eligible, request Service Credit – within next two months</a:t>
            </a:r>
          </a:p>
          <a:p>
            <a:pPr marL="742950" indent="-742950">
              <a:buFont typeface="+mj-lt"/>
              <a:buAutoNum type="arabicPeriod"/>
            </a:pPr>
            <a:r>
              <a:rPr lang="en-US" sz="4400" dirty="0"/>
              <a:t>Example of VM Single Instance downtime definition: </a:t>
            </a:r>
            <a:r>
              <a:rPr lang="en-US" dirty="0"/>
              <a:t>is the total accumulated minutes that are part of Minutes in the Month that have no Virtual Machine Connectivity (bi-directional network traffic between the Virtual Machine and other IP addresses using TCP or UDP network protocols in which the Virtual Machine is configured for allowed traffic. The IP addresses can be IP addresses in the same Cloud Service as the Virtual Machine, IP addresses within the same virtual network as the Virtual Machine or public, routable IP addresses</a:t>
            </a:r>
            <a:r>
              <a:rPr lang="hr-HR" dirty="0"/>
              <a:t> )</a:t>
            </a:r>
          </a:p>
          <a:p>
            <a:pPr marL="742950" lvl="0" indent="-742950">
              <a:buFont typeface="+mj-lt"/>
              <a:buAutoNum type="arabicPeriod"/>
            </a:pPr>
            <a:r>
              <a:rPr lang="en-US" sz="4400" dirty="0">
                <a:solidFill>
                  <a:srgbClr val="7F7F7F"/>
                </a:solidFill>
              </a:rPr>
              <a:t>Update your Incident Response Plan accordingly</a:t>
            </a:r>
          </a:p>
          <a:p>
            <a:pPr marL="742950" indent="-742950">
              <a:buFont typeface="Arial" panose="020B0604020202020204" pitchFamily="34" charset="0"/>
              <a:buChar char="•"/>
            </a:pPr>
            <a:endParaRPr lang="hr-HR" dirty="0"/>
          </a:p>
          <a:p>
            <a:pPr lvl="2" indent="0"/>
            <a:r>
              <a:rPr lang="en-US" sz="4400" dirty="0"/>
              <a:t>Services uptime for Azure is available by request to customers with NDA in place</a:t>
            </a:r>
          </a:p>
        </p:txBody>
      </p:sp>
      <p:grpSp>
        <p:nvGrpSpPr>
          <p:cNvPr id="3" name="Group 2">
            <a:extLst>
              <a:ext uri="{FF2B5EF4-FFF2-40B4-BE49-F238E27FC236}">
                <a16:creationId xmlns:a16="http://schemas.microsoft.com/office/drawing/2014/main" id="{78092019-22AA-0B44-88BB-BD034203B272}"/>
              </a:ext>
            </a:extLst>
          </p:cNvPr>
          <p:cNvGrpSpPr/>
          <p:nvPr/>
        </p:nvGrpSpPr>
        <p:grpSpPr>
          <a:xfrm>
            <a:off x="18480766" y="1894113"/>
            <a:ext cx="5424261" cy="11408228"/>
            <a:chOff x="14801395" y="1436913"/>
            <a:chExt cx="5424261" cy="11408228"/>
          </a:xfrm>
        </p:grpSpPr>
        <p:sp>
          <p:nvSpPr>
            <p:cNvPr id="2" name="Rounded Rectangle 1">
              <a:extLst>
                <a:ext uri="{FF2B5EF4-FFF2-40B4-BE49-F238E27FC236}">
                  <a16:creationId xmlns:a16="http://schemas.microsoft.com/office/drawing/2014/main" id="{0893430B-E894-754F-9E32-68E5E25B0689}"/>
                </a:ext>
              </a:extLst>
            </p:cNvPr>
            <p:cNvSpPr/>
            <p:nvPr/>
          </p:nvSpPr>
          <p:spPr>
            <a:xfrm>
              <a:off x="14801395" y="1436913"/>
              <a:ext cx="5424261" cy="11408228"/>
            </a:xfrm>
            <a:prstGeom prst="round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r-Latn-RS"/>
            </a:p>
          </p:txBody>
        </p:sp>
        <p:sp>
          <p:nvSpPr>
            <p:cNvPr id="8" name="Health_E95E" title="Icon of a heart with a heartbeat monitor line through the middle">
              <a:extLst>
                <a:ext uri="{FF2B5EF4-FFF2-40B4-BE49-F238E27FC236}">
                  <a16:creationId xmlns:a16="http://schemas.microsoft.com/office/drawing/2014/main" id="{D384B63E-5C96-7643-A371-7E06F6DA763B}"/>
                </a:ext>
              </a:extLst>
            </p:cNvPr>
            <p:cNvSpPr>
              <a:spLocks noChangeAspect="1"/>
            </p:cNvSpPr>
            <p:nvPr/>
          </p:nvSpPr>
          <p:spPr bwMode="auto">
            <a:xfrm>
              <a:off x="16287181" y="2582073"/>
              <a:ext cx="2452690" cy="2077013"/>
            </a:xfrm>
            <a:custGeom>
              <a:avLst/>
              <a:gdLst>
                <a:gd name="T0" fmla="*/ 36 w 3778"/>
                <a:gd name="T1" fmla="*/ 1130 h 3199"/>
                <a:gd name="T2" fmla="*/ 19 w 3778"/>
                <a:gd name="T3" fmla="*/ 1010 h 3199"/>
                <a:gd name="T4" fmla="*/ 291 w 3778"/>
                <a:gd name="T5" fmla="*/ 276 h 3199"/>
                <a:gd name="T6" fmla="*/ 958 w 3778"/>
                <a:gd name="T7" fmla="*/ 0 h 3199"/>
                <a:gd name="T8" fmla="*/ 1624 w 3778"/>
                <a:gd name="T9" fmla="*/ 276 h 3199"/>
                <a:gd name="T10" fmla="*/ 1895 w 3778"/>
                <a:gd name="T11" fmla="*/ 547 h 3199"/>
                <a:gd name="T12" fmla="*/ 2166 w 3778"/>
                <a:gd name="T13" fmla="*/ 276 h 3199"/>
                <a:gd name="T14" fmla="*/ 2833 w 3778"/>
                <a:gd name="T15" fmla="*/ 0 h 3199"/>
                <a:gd name="T16" fmla="*/ 3499 w 3778"/>
                <a:gd name="T17" fmla="*/ 276 h 3199"/>
                <a:gd name="T18" fmla="*/ 3771 w 3778"/>
                <a:gd name="T19" fmla="*/ 906 h 3199"/>
                <a:gd name="T20" fmla="*/ 3579 w 3778"/>
                <a:gd name="T21" fmla="*/ 1510 h 3199"/>
                <a:gd name="T22" fmla="*/ 2768 w 3778"/>
                <a:gd name="T23" fmla="*/ 1510 h 3199"/>
                <a:gd name="T24" fmla="*/ 2520 w 3778"/>
                <a:gd name="T25" fmla="*/ 1262 h 3199"/>
                <a:gd name="T26" fmla="*/ 1895 w 3778"/>
                <a:gd name="T27" fmla="*/ 1887 h 3199"/>
                <a:gd name="T28" fmla="*/ 1020 w 3778"/>
                <a:gd name="T29" fmla="*/ 1012 h 3199"/>
                <a:gd name="T30" fmla="*/ 522 w 3778"/>
                <a:gd name="T31" fmla="*/ 1510 h 3199"/>
                <a:gd name="T32" fmla="*/ 207 w 3778"/>
                <a:gd name="T33" fmla="*/ 1511 h 3199"/>
                <a:gd name="T34" fmla="*/ 1895 w 3778"/>
                <a:gd name="T35" fmla="*/ 3199 h 3199"/>
                <a:gd name="T36" fmla="*/ 3214 w 3778"/>
                <a:gd name="T37" fmla="*/ 1879 h 3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778" h="3199">
                  <a:moveTo>
                    <a:pt x="36" y="1130"/>
                  </a:moveTo>
                  <a:cubicBezTo>
                    <a:pt x="19" y="1010"/>
                    <a:pt x="19" y="1010"/>
                    <a:pt x="19" y="1010"/>
                  </a:cubicBezTo>
                  <a:cubicBezTo>
                    <a:pt x="0" y="738"/>
                    <a:pt x="98" y="469"/>
                    <a:pt x="291" y="276"/>
                  </a:cubicBezTo>
                  <a:cubicBezTo>
                    <a:pt x="469" y="98"/>
                    <a:pt x="706" y="0"/>
                    <a:pt x="958" y="0"/>
                  </a:cubicBezTo>
                  <a:cubicBezTo>
                    <a:pt x="1209" y="0"/>
                    <a:pt x="1446" y="98"/>
                    <a:pt x="1624" y="276"/>
                  </a:cubicBezTo>
                  <a:cubicBezTo>
                    <a:pt x="1895" y="547"/>
                    <a:pt x="1895" y="547"/>
                    <a:pt x="1895" y="547"/>
                  </a:cubicBezTo>
                  <a:cubicBezTo>
                    <a:pt x="2166" y="276"/>
                    <a:pt x="2166" y="276"/>
                    <a:pt x="2166" y="276"/>
                  </a:cubicBezTo>
                  <a:cubicBezTo>
                    <a:pt x="2344" y="98"/>
                    <a:pt x="2581" y="0"/>
                    <a:pt x="2833" y="0"/>
                  </a:cubicBezTo>
                  <a:cubicBezTo>
                    <a:pt x="3084" y="0"/>
                    <a:pt x="3321" y="98"/>
                    <a:pt x="3499" y="276"/>
                  </a:cubicBezTo>
                  <a:cubicBezTo>
                    <a:pt x="3667" y="444"/>
                    <a:pt x="3764" y="668"/>
                    <a:pt x="3771" y="906"/>
                  </a:cubicBezTo>
                  <a:cubicBezTo>
                    <a:pt x="3778" y="1125"/>
                    <a:pt x="3710" y="1337"/>
                    <a:pt x="3579" y="1510"/>
                  </a:cubicBezTo>
                  <a:cubicBezTo>
                    <a:pt x="2768" y="1510"/>
                    <a:pt x="2768" y="1510"/>
                    <a:pt x="2768" y="1510"/>
                  </a:cubicBezTo>
                  <a:cubicBezTo>
                    <a:pt x="2520" y="1262"/>
                    <a:pt x="2520" y="1262"/>
                    <a:pt x="2520" y="1262"/>
                  </a:cubicBezTo>
                  <a:cubicBezTo>
                    <a:pt x="1895" y="1887"/>
                    <a:pt x="1895" y="1887"/>
                    <a:pt x="1895" y="1887"/>
                  </a:cubicBezTo>
                  <a:cubicBezTo>
                    <a:pt x="1020" y="1012"/>
                    <a:pt x="1020" y="1012"/>
                    <a:pt x="1020" y="1012"/>
                  </a:cubicBezTo>
                  <a:cubicBezTo>
                    <a:pt x="522" y="1510"/>
                    <a:pt x="522" y="1510"/>
                    <a:pt x="522" y="1510"/>
                  </a:cubicBezTo>
                  <a:cubicBezTo>
                    <a:pt x="207" y="1511"/>
                    <a:pt x="207" y="1511"/>
                    <a:pt x="207" y="1511"/>
                  </a:cubicBezTo>
                  <a:cubicBezTo>
                    <a:pt x="1895" y="3199"/>
                    <a:pt x="1895" y="3199"/>
                    <a:pt x="1895" y="3199"/>
                  </a:cubicBezTo>
                  <a:cubicBezTo>
                    <a:pt x="3214" y="1879"/>
                    <a:pt x="3214" y="1879"/>
                    <a:pt x="3214" y="1879"/>
                  </a:cubicBezTo>
                </a:path>
              </a:pathLst>
            </a:custGeom>
            <a:noFill/>
            <a:ln w="1905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2" name="Browser" title="Icon of a browser window">
              <a:extLst>
                <a:ext uri="{FF2B5EF4-FFF2-40B4-BE49-F238E27FC236}">
                  <a16:creationId xmlns:a16="http://schemas.microsoft.com/office/drawing/2014/main" id="{DBBC54AD-4B51-134B-BD36-05A5C5EC3B9A}"/>
                </a:ext>
              </a:extLst>
            </p:cNvPr>
            <p:cNvSpPr>
              <a:spLocks noChangeAspect="1" noEditPoints="1"/>
            </p:cNvSpPr>
            <p:nvPr/>
          </p:nvSpPr>
          <p:spPr bwMode="auto">
            <a:xfrm>
              <a:off x="16478431" y="6029599"/>
              <a:ext cx="2070187" cy="1656802"/>
            </a:xfrm>
            <a:custGeom>
              <a:avLst/>
              <a:gdLst>
                <a:gd name="T0" fmla="*/ 3750 w 3750"/>
                <a:gd name="T1" fmla="*/ 3000 h 3000"/>
                <a:gd name="T2" fmla="*/ 0 w 3750"/>
                <a:gd name="T3" fmla="*/ 3000 h 3000"/>
                <a:gd name="T4" fmla="*/ 0 w 3750"/>
                <a:gd name="T5" fmla="*/ 0 h 3000"/>
                <a:gd name="T6" fmla="*/ 3750 w 3750"/>
                <a:gd name="T7" fmla="*/ 0 h 3000"/>
                <a:gd name="T8" fmla="*/ 3750 w 3750"/>
                <a:gd name="T9" fmla="*/ 3000 h 3000"/>
                <a:gd name="T10" fmla="*/ 0 w 3750"/>
                <a:gd name="T11" fmla="*/ 750 h 3000"/>
                <a:gd name="T12" fmla="*/ 3750 w 3750"/>
                <a:gd name="T13" fmla="*/ 750 h 3000"/>
                <a:gd name="T14" fmla="*/ 3335 w 3750"/>
                <a:gd name="T15" fmla="*/ 375 h 3000"/>
                <a:gd name="T16" fmla="*/ 3375 w 3750"/>
                <a:gd name="T17" fmla="*/ 415 h 3000"/>
                <a:gd name="T18" fmla="*/ 3414 w 3750"/>
                <a:gd name="T19" fmla="*/ 375 h 3000"/>
                <a:gd name="T20" fmla="*/ 3375 w 3750"/>
                <a:gd name="T21" fmla="*/ 336 h 3000"/>
                <a:gd name="T22" fmla="*/ 3335 w 3750"/>
                <a:gd name="T23" fmla="*/ 375 h 3000"/>
                <a:gd name="T24" fmla="*/ 2886 w 3750"/>
                <a:gd name="T25" fmla="*/ 375 h 3000"/>
                <a:gd name="T26" fmla="*/ 2925 w 3750"/>
                <a:gd name="T27" fmla="*/ 415 h 3000"/>
                <a:gd name="T28" fmla="*/ 2965 w 3750"/>
                <a:gd name="T29" fmla="*/ 375 h 3000"/>
                <a:gd name="T30" fmla="*/ 2925 w 3750"/>
                <a:gd name="T31" fmla="*/ 336 h 3000"/>
                <a:gd name="T32" fmla="*/ 2886 w 3750"/>
                <a:gd name="T33" fmla="*/ 375 h 3000"/>
                <a:gd name="T34" fmla="*/ 2437 w 3750"/>
                <a:gd name="T35" fmla="*/ 375 h 3000"/>
                <a:gd name="T36" fmla="*/ 2476 w 3750"/>
                <a:gd name="T37" fmla="*/ 415 h 3000"/>
                <a:gd name="T38" fmla="*/ 2516 w 3750"/>
                <a:gd name="T39" fmla="*/ 375 h 3000"/>
                <a:gd name="T40" fmla="*/ 2476 w 3750"/>
                <a:gd name="T41" fmla="*/ 336 h 3000"/>
                <a:gd name="T42" fmla="*/ 2437 w 3750"/>
                <a:gd name="T43" fmla="*/ 375 h 3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750" h="3000">
                  <a:moveTo>
                    <a:pt x="3750" y="3000"/>
                  </a:moveTo>
                  <a:cubicBezTo>
                    <a:pt x="0" y="3000"/>
                    <a:pt x="0" y="3000"/>
                    <a:pt x="0" y="3000"/>
                  </a:cubicBezTo>
                  <a:cubicBezTo>
                    <a:pt x="0" y="0"/>
                    <a:pt x="0" y="0"/>
                    <a:pt x="0" y="0"/>
                  </a:cubicBezTo>
                  <a:cubicBezTo>
                    <a:pt x="3750" y="0"/>
                    <a:pt x="3750" y="0"/>
                    <a:pt x="3750" y="0"/>
                  </a:cubicBezTo>
                  <a:lnTo>
                    <a:pt x="3750" y="3000"/>
                  </a:lnTo>
                  <a:close/>
                  <a:moveTo>
                    <a:pt x="0" y="750"/>
                  </a:moveTo>
                  <a:cubicBezTo>
                    <a:pt x="3750" y="750"/>
                    <a:pt x="3750" y="750"/>
                    <a:pt x="3750" y="750"/>
                  </a:cubicBezTo>
                  <a:moveTo>
                    <a:pt x="3335" y="375"/>
                  </a:moveTo>
                  <a:cubicBezTo>
                    <a:pt x="3335" y="397"/>
                    <a:pt x="3353" y="415"/>
                    <a:pt x="3375" y="415"/>
                  </a:cubicBezTo>
                  <a:cubicBezTo>
                    <a:pt x="3397" y="415"/>
                    <a:pt x="3414" y="397"/>
                    <a:pt x="3414" y="375"/>
                  </a:cubicBezTo>
                  <a:cubicBezTo>
                    <a:pt x="3414" y="353"/>
                    <a:pt x="3397" y="336"/>
                    <a:pt x="3375" y="336"/>
                  </a:cubicBezTo>
                  <a:cubicBezTo>
                    <a:pt x="3353" y="336"/>
                    <a:pt x="3335" y="353"/>
                    <a:pt x="3335" y="375"/>
                  </a:cubicBezTo>
                  <a:close/>
                  <a:moveTo>
                    <a:pt x="2886" y="375"/>
                  </a:moveTo>
                  <a:cubicBezTo>
                    <a:pt x="2886" y="397"/>
                    <a:pt x="2904" y="415"/>
                    <a:pt x="2925" y="415"/>
                  </a:cubicBezTo>
                  <a:cubicBezTo>
                    <a:pt x="2947" y="415"/>
                    <a:pt x="2965" y="397"/>
                    <a:pt x="2965" y="375"/>
                  </a:cubicBezTo>
                  <a:cubicBezTo>
                    <a:pt x="2965" y="353"/>
                    <a:pt x="2947" y="336"/>
                    <a:pt x="2925" y="336"/>
                  </a:cubicBezTo>
                  <a:cubicBezTo>
                    <a:pt x="2904" y="336"/>
                    <a:pt x="2886" y="353"/>
                    <a:pt x="2886" y="375"/>
                  </a:cubicBezTo>
                  <a:close/>
                  <a:moveTo>
                    <a:pt x="2437" y="375"/>
                  </a:moveTo>
                  <a:cubicBezTo>
                    <a:pt x="2437" y="397"/>
                    <a:pt x="2454" y="415"/>
                    <a:pt x="2476" y="415"/>
                  </a:cubicBezTo>
                  <a:cubicBezTo>
                    <a:pt x="2498" y="415"/>
                    <a:pt x="2516" y="397"/>
                    <a:pt x="2516" y="375"/>
                  </a:cubicBezTo>
                  <a:cubicBezTo>
                    <a:pt x="2516" y="353"/>
                    <a:pt x="2498" y="336"/>
                    <a:pt x="2476" y="336"/>
                  </a:cubicBezTo>
                  <a:cubicBezTo>
                    <a:pt x="2454" y="336"/>
                    <a:pt x="2437" y="353"/>
                    <a:pt x="2437" y="375"/>
                  </a:cubicBezTo>
                  <a:close/>
                </a:path>
              </a:pathLst>
            </a:custGeom>
            <a:noFill/>
            <a:ln w="19050"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13" name="Broadcasting_F1B5" title="Icon of a communication dish with signal lines">
              <a:extLst>
                <a:ext uri="{FF2B5EF4-FFF2-40B4-BE49-F238E27FC236}">
                  <a16:creationId xmlns:a16="http://schemas.microsoft.com/office/drawing/2014/main" id="{B956452E-BCBE-D541-A861-495EE883BC70}"/>
                </a:ext>
              </a:extLst>
            </p:cNvPr>
            <p:cNvSpPr>
              <a:spLocks noChangeAspect="1" noEditPoints="1"/>
            </p:cNvSpPr>
            <p:nvPr/>
          </p:nvSpPr>
          <p:spPr bwMode="auto">
            <a:xfrm>
              <a:off x="16478431" y="9056914"/>
              <a:ext cx="2076046" cy="2077013"/>
            </a:xfrm>
            <a:custGeom>
              <a:avLst/>
              <a:gdLst>
                <a:gd name="T0" fmla="*/ 1786 w 3913"/>
                <a:gd name="T1" fmla="*/ 2127 h 3913"/>
                <a:gd name="T2" fmla="*/ 2198 w 3913"/>
                <a:gd name="T3" fmla="*/ 1715 h 3913"/>
                <a:gd name="T4" fmla="*/ 2286 w 3913"/>
                <a:gd name="T5" fmla="*/ 1502 h 3913"/>
                <a:gd name="T6" fmla="*/ 2161 w 3913"/>
                <a:gd name="T7" fmla="*/ 1627 h 3913"/>
                <a:gd name="T8" fmla="*/ 2286 w 3913"/>
                <a:gd name="T9" fmla="*/ 1752 h 3913"/>
                <a:gd name="T10" fmla="*/ 2411 w 3913"/>
                <a:gd name="T11" fmla="*/ 1627 h 3913"/>
                <a:gd name="T12" fmla="*/ 2286 w 3913"/>
                <a:gd name="T13" fmla="*/ 1502 h 3913"/>
                <a:gd name="T14" fmla="*/ 3162 w 3913"/>
                <a:gd name="T15" fmla="*/ 1877 h 3913"/>
                <a:gd name="T16" fmla="*/ 2036 w 3913"/>
                <a:gd name="T17" fmla="*/ 751 h 3913"/>
                <a:gd name="T18" fmla="*/ 3913 w 3913"/>
                <a:gd name="T19" fmla="*/ 1877 h 3913"/>
                <a:gd name="T20" fmla="*/ 2036 w 3913"/>
                <a:gd name="T21" fmla="*/ 0 h 3913"/>
                <a:gd name="T22" fmla="*/ 636 w 3913"/>
                <a:gd name="T23" fmla="*/ 977 h 3913"/>
                <a:gd name="T24" fmla="*/ 636 w 3913"/>
                <a:gd name="T25" fmla="*/ 3277 h 3913"/>
                <a:gd name="T26" fmla="*/ 2936 w 3913"/>
                <a:gd name="T27" fmla="*/ 3277 h 3913"/>
                <a:gd name="T28" fmla="*/ 636 w 3913"/>
                <a:gd name="T29" fmla="*/ 977 h 3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913" h="3913">
                  <a:moveTo>
                    <a:pt x="1786" y="2127"/>
                  </a:moveTo>
                  <a:cubicBezTo>
                    <a:pt x="2198" y="1715"/>
                    <a:pt x="2198" y="1715"/>
                    <a:pt x="2198" y="1715"/>
                  </a:cubicBezTo>
                  <a:moveTo>
                    <a:pt x="2286" y="1502"/>
                  </a:moveTo>
                  <a:cubicBezTo>
                    <a:pt x="2217" y="1502"/>
                    <a:pt x="2161" y="1558"/>
                    <a:pt x="2161" y="1627"/>
                  </a:cubicBezTo>
                  <a:cubicBezTo>
                    <a:pt x="2161" y="1696"/>
                    <a:pt x="2217" y="1752"/>
                    <a:pt x="2286" y="1752"/>
                  </a:cubicBezTo>
                  <a:cubicBezTo>
                    <a:pt x="2355" y="1752"/>
                    <a:pt x="2411" y="1696"/>
                    <a:pt x="2411" y="1627"/>
                  </a:cubicBezTo>
                  <a:cubicBezTo>
                    <a:pt x="2411" y="1558"/>
                    <a:pt x="2355" y="1502"/>
                    <a:pt x="2286" y="1502"/>
                  </a:cubicBezTo>
                  <a:close/>
                  <a:moveTo>
                    <a:pt x="3162" y="1877"/>
                  </a:moveTo>
                  <a:cubicBezTo>
                    <a:pt x="3162" y="1255"/>
                    <a:pt x="2658" y="751"/>
                    <a:pt x="2036" y="751"/>
                  </a:cubicBezTo>
                  <a:moveTo>
                    <a:pt x="3913" y="1877"/>
                  </a:moveTo>
                  <a:cubicBezTo>
                    <a:pt x="3913" y="840"/>
                    <a:pt x="3073" y="0"/>
                    <a:pt x="2036" y="0"/>
                  </a:cubicBezTo>
                  <a:moveTo>
                    <a:pt x="636" y="977"/>
                  </a:moveTo>
                  <a:cubicBezTo>
                    <a:pt x="0" y="1612"/>
                    <a:pt x="0" y="2642"/>
                    <a:pt x="636" y="3277"/>
                  </a:cubicBezTo>
                  <a:cubicBezTo>
                    <a:pt x="1271" y="3913"/>
                    <a:pt x="2301" y="3913"/>
                    <a:pt x="2936" y="3277"/>
                  </a:cubicBezTo>
                  <a:lnTo>
                    <a:pt x="636" y="977"/>
                  </a:lnTo>
                  <a:close/>
                </a:path>
              </a:pathLst>
            </a:custGeom>
            <a:noFill/>
            <a:ln w="19050"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grpSp>
    </p:spTree>
    <p:extLst>
      <p:ext uri="{BB962C8B-B14F-4D97-AF65-F5344CB8AC3E}">
        <p14:creationId xmlns:p14="http://schemas.microsoft.com/office/powerpoint/2010/main" val="2433522750"/>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0F46F4-6A3B-E44D-A4C0-0E3EB4335A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7" y="0"/>
            <a:ext cx="24374944" cy="13710906"/>
          </a:xfrm>
          <a:prstGeom prst="rect">
            <a:avLst/>
          </a:prstGeom>
        </p:spPr>
      </p:pic>
      <p:sp>
        <p:nvSpPr>
          <p:cNvPr id="17" name="TextBox 16">
            <a:extLst>
              <a:ext uri="{FF2B5EF4-FFF2-40B4-BE49-F238E27FC236}">
                <a16:creationId xmlns:a16="http://schemas.microsoft.com/office/drawing/2014/main" id="{BBDB15F5-F277-C64F-B225-5BDD42D1D464}"/>
              </a:ext>
            </a:extLst>
          </p:cNvPr>
          <p:cNvSpPr txBox="1"/>
          <p:nvPr/>
        </p:nvSpPr>
        <p:spPr>
          <a:xfrm>
            <a:off x="1092272" y="9617046"/>
            <a:ext cx="7778015" cy="2308324"/>
          </a:xfrm>
          <a:prstGeom prst="rect">
            <a:avLst/>
          </a:prstGeom>
          <a:noFill/>
        </p:spPr>
        <p:txBody>
          <a:bodyPr wrap="square">
            <a:spAutoFit/>
          </a:bodyPr>
          <a:lstStyle/>
          <a:p>
            <a:pPr defTabSz="1828434" eaLnBrk="1" fontAlgn="auto" hangingPunct="1">
              <a:spcBef>
                <a:spcPts val="0"/>
              </a:spcBef>
              <a:spcAft>
                <a:spcPts val="0"/>
              </a:spcAft>
              <a:defRPr/>
            </a:pPr>
            <a:r>
              <a:rPr lang="en-US" sz="7200" spc="3000" dirty="0">
                <a:solidFill>
                  <a:srgbClr val="D2D3D4"/>
                </a:solidFill>
                <a:latin typeface="Helvetica" pitchFamily="2" charset="0"/>
                <a:ea typeface="Montserrat" charset="0"/>
                <a:cs typeface="Montserrat" charset="0"/>
              </a:rPr>
              <a:t>Internal in MS</a:t>
            </a:r>
          </a:p>
        </p:txBody>
      </p:sp>
      <p:sp>
        <p:nvSpPr>
          <p:cNvPr id="6" name="Rectangle 5">
            <a:extLst>
              <a:ext uri="{FF2B5EF4-FFF2-40B4-BE49-F238E27FC236}">
                <a16:creationId xmlns:a16="http://schemas.microsoft.com/office/drawing/2014/main" id="{2AE3AFB1-0AF9-2B4A-97DE-C531D1A4F864}"/>
              </a:ext>
            </a:extLst>
          </p:cNvPr>
          <p:cNvSpPr/>
          <p:nvPr/>
        </p:nvSpPr>
        <p:spPr>
          <a:xfrm>
            <a:off x="493441" y="9208176"/>
            <a:ext cx="8975679" cy="3126064"/>
          </a:xfrm>
          <a:prstGeom prst="rect">
            <a:avLst/>
          </a:prstGeom>
          <a:noFill/>
          <a:ln w="1016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sz="3200" dirty="0">
              <a:latin typeface="Montserrat" charset="0"/>
            </a:endParaRPr>
          </a:p>
        </p:txBody>
      </p:sp>
    </p:spTree>
    <p:extLst>
      <p:ext uri="{BB962C8B-B14F-4D97-AF65-F5344CB8AC3E}">
        <p14:creationId xmlns:p14="http://schemas.microsoft.com/office/powerpoint/2010/main" val="2864110666"/>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6915BFC-2510-7341-B4E2-8217C04262BB}"/>
              </a:ext>
            </a:extLst>
          </p:cNvPr>
          <p:cNvSpPr txBox="1"/>
          <p:nvPr/>
        </p:nvSpPr>
        <p:spPr>
          <a:xfrm>
            <a:off x="1132114" y="1436913"/>
            <a:ext cx="20051486" cy="9017853"/>
          </a:xfrm>
          <a:prstGeom prst="rect">
            <a:avLst/>
          </a:prstGeom>
          <a:noFill/>
        </p:spPr>
        <p:txBody>
          <a:bodyPr wrap="square" rtlCol="0">
            <a:spAutoFit/>
          </a:bodyPr>
          <a:lstStyle/>
          <a:p>
            <a:r>
              <a:rPr lang="en-US" sz="4400" b="1" u="sng" dirty="0"/>
              <a:t>Who is taking care of you?</a:t>
            </a:r>
          </a:p>
          <a:p>
            <a:endParaRPr lang="en-US" dirty="0"/>
          </a:p>
          <a:p>
            <a:pPr marL="742950" indent="-742950">
              <a:buFont typeface="+mj-lt"/>
              <a:buAutoNum type="arabicPeriod"/>
            </a:pPr>
            <a:r>
              <a:rPr lang="en-US" dirty="0"/>
              <a:t>Technical Account Manager – if you have Premier or Unified Support</a:t>
            </a:r>
          </a:p>
          <a:p>
            <a:pPr marL="1655763" lvl="1" indent="-742950">
              <a:buFont typeface="+mj-lt"/>
              <a:buAutoNum type="arabicPeriod" startAt="2"/>
            </a:pPr>
            <a:r>
              <a:rPr lang="en-US" dirty="0"/>
              <a:t>Account Technology Strategist (for Enterprise customers) or Partner Technology Strategist (for partners)</a:t>
            </a:r>
          </a:p>
          <a:p>
            <a:pPr marL="2570163" lvl="2" indent="-742950">
              <a:buFont typeface="+mj-lt"/>
              <a:buAutoNum type="arabicPeriod" startAt="3"/>
            </a:pPr>
            <a:r>
              <a:rPr lang="en-US" dirty="0"/>
              <a:t>Account Executive (for Enterprise customers) or Partner Development Manager (for partners)</a:t>
            </a:r>
          </a:p>
          <a:p>
            <a:endParaRPr lang="en-US" dirty="0"/>
          </a:p>
          <a:p>
            <a:r>
              <a:rPr lang="en-US" sz="4400" b="1" u="sng" dirty="0"/>
              <a:t>What tools are we using?</a:t>
            </a:r>
          </a:p>
          <a:p>
            <a:endParaRPr lang="en-US" sz="4400" b="1" u="sng" dirty="0"/>
          </a:p>
          <a:p>
            <a:pPr marL="571500" indent="-571500">
              <a:buFont typeface="Arial" panose="020B0604020202020204" pitchFamily="34" charset="0"/>
              <a:buChar char="•"/>
            </a:pPr>
            <a:r>
              <a:rPr lang="en-US" dirty="0">
                <a:solidFill>
                  <a:srgbClr val="7F7F7F"/>
                </a:solidFill>
              </a:rPr>
              <a:t>two internal tools (one for Azure and other for M365/D365) – they copy statuses from health dashboards. </a:t>
            </a:r>
          </a:p>
          <a:p>
            <a:pPr marL="571500" indent="-571500">
              <a:buFont typeface="Arial" panose="020B0604020202020204" pitchFamily="34" charset="0"/>
              <a:buChar char="•"/>
            </a:pPr>
            <a:r>
              <a:rPr lang="en-US" dirty="0">
                <a:solidFill>
                  <a:srgbClr val="7F7F7F"/>
                </a:solidFill>
              </a:rPr>
              <a:t>we can use them to subscribe to e-mail notifications about incident status updates for specific customers (by tenant or subscription ID)</a:t>
            </a:r>
          </a:p>
          <a:p>
            <a:endParaRPr lang="en-US" sz="4400" dirty="0">
              <a:solidFill>
                <a:srgbClr val="7F7F7F"/>
              </a:solidFill>
            </a:endParaRPr>
          </a:p>
          <a:p>
            <a:endParaRPr lang="en-US" sz="4400" dirty="0">
              <a:solidFill>
                <a:srgbClr val="7F7F7F"/>
              </a:solidFill>
            </a:endParaRPr>
          </a:p>
        </p:txBody>
      </p:sp>
    </p:spTree>
    <p:extLst>
      <p:ext uri="{BB962C8B-B14F-4D97-AF65-F5344CB8AC3E}">
        <p14:creationId xmlns:p14="http://schemas.microsoft.com/office/powerpoint/2010/main" val="3633477240"/>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6915BFC-2510-7341-B4E2-8217C04262BB}"/>
              </a:ext>
            </a:extLst>
          </p:cNvPr>
          <p:cNvSpPr txBox="1"/>
          <p:nvPr/>
        </p:nvSpPr>
        <p:spPr>
          <a:xfrm>
            <a:off x="1132114" y="1436913"/>
            <a:ext cx="20051486" cy="9694962"/>
          </a:xfrm>
          <a:prstGeom prst="rect">
            <a:avLst/>
          </a:prstGeom>
          <a:noFill/>
        </p:spPr>
        <p:txBody>
          <a:bodyPr wrap="square" rtlCol="0">
            <a:spAutoFit/>
          </a:bodyPr>
          <a:lstStyle/>
          <a:p>
            <a:r>
              <a:rPr lang="en-US" sz="4400" b="1" u="sng" dirty="0"/>
              <a:t>I know someone locally in Microsoft office and I will call for help?</a:t>
            </a:r>
          </a:p>
          <a:p>
            <a:endParaRPr lang="en-US" dirty="0"/>
          </a:p>
          <a:p>
            <a:pPr marL="742950" indent="-742950">
              <a:buFont typeface="+mj-lt"/>
              <a:buAutoNum type="arabicPeriod"/>
            </a:pPr>
            <a:r>
              <a:rPr lang="en-US" dirty="0"/>
              <a:t>Please make aware your TAM/ATS/PTS/AE/PDM about issue that you have. If it’s </a:t>
            </a:r>
            <a:r>
              <a:rPr lang="en-US" u="sng" dirty="0"/>
              <a:t>not</a:t>
            </a:r>
            <a:r>
              <a:rPr lang="en-US" dirty="0"/>
              <a:t> a </a:t>
            </a:r>
            <a:r>
              <a:rPr lang="en-US" u="sng" dirty="0"/>
              <a:t>well-known incident</a:t>
            </a:r>
            <a:r>
              <a:rPr lang="en-US" dirty="0"/>
              <a:t>, it would be wiser to </a:t>
            </a:r>
            <a:r>
              <a:rPr lang="en-US" u="sng" dirty="0"/>
              <a:t>call support </a:t>
            </a:r>
            <a:r>
              <a:rPr lang="en-US" dirty="0"/>
              <a:t>to report issue first (OK, TAM is exception to this)</a:t>
            </a:r>
          </a:p>
          <a:p>
            <a:pPr marL="742950" indent="-742950">
              <a:buFont typeface="+mj-lt"/>
              <a:buAutoNum type="arabicPeriod"/>
            </a:pPr>
            <a:r>
              <a:rPr lang="en-US" dirty="0"/>
              <a:t>During issue, we can provide moral support, but unfortunately, we won’t be able to provide any additional information (as we don’t have it)</a:t>
            </a:r>
          </a:p>
          <a:p>
            <a:endParaRPr lang="en-US" dirty="0"/>
          </a:p>
          <a:p>
            <a:r>
              <a:rPr lang="en-US" sz="4400" b="1" u="sng" dirty="0"/>
              <a:t>I’m looking at </a:t>
            </a:r>
            <a:r>
              <a:rPr lang="en-US" sz="4400" b="1" u="sng" dirty="0" err="1"/>
              <a:t>DownDetector</a:t>
            </a:r>
            <a:r>
              <a:rPr lang="en-US" sz="4400" b="1" u="sng" dirty="0"/>
              <a:t> and it says there are some issues, but everything works fine for me?</a:t>
            </a:r>
          </a:p>
          <a:p>
            <a:endParaRPr lang="en-US" sz="4400" b="1" u="sng" dirty="0"/>
          </a:p>
          <a:p>
            <a:pPr marL="571500" indent="-571500">
              <a:buFont typeface="Arial" panose="020B0604020202020204" pitchFamily="34" charset="0"/>
              <a:buChar char="•"/>
            </a:pPr>
            <a:r>
              <a:rPr lang="en-US" dirty="0">
                <a:solidFill>
                  <a:srgbClr val="7F7F7F"/>
                </a:solidFill>
              </a:rPr>
              <a:t>That’s perfectly normal as we have services in different regions and geo locations, or maybe your tenant is not affected</a:t>
            </a:r>
          </a:p>
          <a:p>
            <a:pPr marL="571500" indent="-571500">
              <a:buFont typeface="Arial" panose="020B0604020202020204" pitchFamily="34" charset="0"/>
              <a:buChar char="•"/>
            </a:pPr>
            <a:r>
              <a:rPr lang="en-US" dirty="0">
                <a:solidFill>
                  <a:srgbClr val="7F7F7F"/>
                </a:solidFill>
              </a:rPr>
              <a:t>Please, always look for official Health status pages to see personalized information about your environment </a:t>
            </a:r>
          </a:p>
          <a:p>
            <a:endParaRPr lang="en-US" sz="4400" dirty="0">
              <a:solidFill>
                <a:srgbClr val="7F7F7F"/>
              </a:solidFill>
            </a:endParaRPr>
          </a:p>
          <a:p>
            <a:endParaRPr lang="en-US" sz="4400" dirty="0">
              <a:solidFill>
                <a:srgbClr val="7F7F7F"/>
              </a:solidFill>
            </a:endParaRPr>
          </a:p>
        </p:txBody>
      </p:sp>
    </p:spTree>
    <p:extLst>
      <p:ext uri="{BB962C8B-B14F-4D97-AF65-F5344CB8AC3E}">
        <p14:creationId xmlns:p14="http://schemas.microsoft.com/office/powerpoint/2010/main" val="3081334538"/>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6915BFC-2510-7341-B4E2-8217C04262BB}"/>
              </a:ext>
            </a:extLst>
          </p:cNvPr>
          <p:cNvSpPr txBox="1"/>
          <p:nvPr/>
        </p:nvSpPr>
        <p:spPr>
          <a:xfrm>
            <a:off x="1132114" y="1436913"/>
            <a:ext cx="20051486" cy="11480066"/>
          </a:xfrm>
          <a:prstGeom prst="rect">
            <a:avLst/>
          </a:prstGeom>
          <a:noFill/>
        </p:spPr>
        <p:txBody>
          <a:bodyPr wrap="square" rtlCol="0">
            <a:spAutoFit/>
          </a:bodyPr>
          <a:lstStyle/>
          <a:p>
            <a:r>
              <a:rPr lang="en-US" sz="4400" b="1" u="sng" dirty="0"/>
              <a:t>How can </a:t>
            </a:r>
            <a:r>
              <a:rPr lang="en-US" sz="4400" b="1" u="sng" dirty="0" err="1"/>
              <a:t>Permier</a:t>
            </a:r>
            <a:r>
              <a:rPr lang="en-US" sz="4400" b="1" u="sng" dirty="0"/>
              <a:t>/Unified support help me?</a:t>
            </a:r>
          </a:p>
          <a:p>
            <a:endParaRPr lang="en-US" dirty="0"/>
          </a:p>
          <a:p>
            <a:pPr marL="571500" indent="-571500">
              <a:buFont typeface="Arial" panose="020B0604020202020204" pitchFamily="34" charset="0"/>
              <a:buChar char="•"/>
            </a:pPr>
            <a:r>
              <a:rPr lang="en-US" sz="4400" dirty="0">
                <a:solidFill>
                  <a:srgbClr val="7F7F7F"/>
                </a:solidFill>
              </a:rPr>
              <a:t>You have dedicated Technical Account Manager who is in charge for you through issue resolution process</a:t>
            </a:r>
          </a:p>
          <a:p>
            <a:pPr marL="571500" indent="-571500">
              <a:buFont typeface="Arial" panose="020B0604020202020204" pitchFamily="34" charset="0"/>
              <a:buChar char="•"/>
            </a:pPr>
            <a:r>
              <a:rPr lang="en-US" sz="4400" dirty="0">
                <a:solidFill>
                  <a:srgbClr val="7F7F7F"/>
                </a:solidFill>
              </a:rPr>
              <a:t>This support covers different services, not only cloud-based services</a:t>
            </a:r>
          </a:p>
          <a:p>
            <a:pPr marL="571500" indent="-571500">
              <a:buFont typeface="Arial" panose="020B0604020202020204" pitchFamily="34" charset="0"/>
              <a:buChar char="•"/>
            </a:pPr>
            <a:r>
              <a:rPr lang="en-US" sz="4400" dirty="0">
                <a:solidFill>
                  <a:srgbClr val="7F7F7F"/>
                </a:solidFill>
              </a:rPr>
              <a:t>Your TAM will work with you on building Major Incident Response Plan</a:t>
            </a:r>
          </a:p>
          <a:p>
            <a:pPr marL="571500" indent="-571500">
              <a:buFont typeface="Arial" panose="020B0604020202020204" pitchFamily="34" charset="0"/>
              <a:buChar char="•"/>
            </a:pPr>
            <a:r>
              <a:rPr lang="en-US" sz="4400" dirty="0">
                <a:solidFill>
                  <a:srgbClr val="7F7F7F"/>
                </a:solidFill>
              </a:rPr>
              <a:t>It can include Azure Rapid Response option if you have super-trooper critical systems running in Azure</a:t>
            </a:r>
          </a:p>
          <a:p>
            <a:pPr marL="571500" indent="-571500">
              <a:buFont typeface="Arial" panose="020B0604020202020204" pitchFamily="34" charset="0"/>
              <a:buChar char="•"/>
            </a:pPr>
            <a:endParaRPr lang="en-US" sz="4400" dirty="0">
              <a:solidFill>
                <a:srgbClr val="7F7F7F"/>
              </a:solidFill>
            </a:endParaRPr>
          </a:p>
          <a:p>
            <a:r>
              <a:rPr lang="en-US" sz="4400" b="1" u="sng" dirty="0">
                <a:solidFill>
                  <a:srgbClr val="7F7F7F"/>
                </a:solidFill>
              </a:rPr>
              <a:t>What if I still have questions about incident after Root Cause Analysis/Post Incident Review is published?</a:t>
            </a:r>
          </a:p>
          <a:p>
            <a:endParaRPr lang="en-US" sz="4400" b="1" u="sng" dirty="0">
              <a:solidFill>
                <a:srgbClr val="7F7F7F"/>
              </a:solidFill>
            </a:endParaRPr>
          </a:p>
          <a:p>
            <a:pPr marL="571500" indent="-571500">
              <a:buFont typeface="Arial" panose="020B0604020202020204" pitchFamily="34" charset="0"/>
              <a:buChar char="•"/>
            </a:pPr>
            <a:r>
              <a:rPr lang="en-US" sz="4400" dirty="0">
                <a:solidFill>
                  <a:srgbClr val="7F7F7F"/>
                </a:solidFill>
              </a:rPr>
              <a:t>If this question is not in domain of resolving any technical issues, please contact your Microsoft contact (TAM/ATS/PTS/AE/PDM) and we will raise this topic and seek for additional clarification</a:t>
            </a:r>
          </a:p>
          <a:p>
            <a:endParaRPr lang="en-US" sz="4400" dirty="0">
              <a:solidFill>
                <a:srgbClr val="7F7F7F"/>
              </a:solidFill>
            </a:endParaRPr>
          </a:p>
          <a:p>
            <a:endParaRPr lang="en-US" sz="4400" dirty="0">
              <a:solidFill>
                <a:srgbClr val="7F7F7F"/>
              </a:solidFill>
            </a:endParaRPr>
          </a:p>
        </p:txBody>
      </p:sp>
    </p:spTree>
    <p:extLst>
      <p:ext uri="{BB962C8B-B14F-4D97-AF65-F5344CB8AC3E}">
        <p14:creationId xmlns:p14="http://schemas.microsoft.com/office/powerpoint/2010/main" val="2551044004"/>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38D9DFB4-F784-3C4A-8E3E-49EC2A33071F}"/>
              </a:ext>
            </a:extLst>
          </p:cNvPr>
          <p:cNvGrpSpPr>
            <a:grpSpLocks noChangeAspect="1"/>
          </p:cNvGrpSpPr>
          <p:nvPr/>
        </p:nvGrpSpPr>
        <p:grpSpPr>
          <a:xfrm>
            <a:off x="8801354" y="3469028"/>
            <a:ext cx="6774941" cy="6777944"/>
            <a:chOff x="16508413" y="4733925"/>
            <a:chExt cx="3582987" cy="3584575"/>
          </a:xfrm>
        </p:grpSpPr>
        <p:sp>
          <p:nvSpPr>
            <p:cNvPr id="3" name="Oval 2">
              <a:extLst>
                <a:ext uri="{FF2B5EF4-FFF2-40B4-BE49-F238E27FC236}">
                  <a16:creationId xmlns:a16="http://schemas.microsoft.com/office/drawing/2014/main" id="{19FD6BF0-8FE2-7141-98C4-3CC50CCE9B22}"/>
                </a:ext>
              </a:extLst>
            </p:cNvPr>
            <p:cNvSpPr/>
            <p:nvPr/>
          </p:nvSpPr>
          <p:spPr>
            <a:xfrm>
              <a:off x="16508413" y="4733925"/>
              <a:ext cx="3582987" cy="3584575"/>
            </a:xfrm>
            <a:prstGeom prst="ellipse">
              <a:avLst/>
            </a:prstGeom>
            <a:solidFill>
              <a:srgbClr val="422963"/>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defTabSz="1828434" eaLnBrk="1" fontAlgn="auto" hangingPunct="1">
                <a:spcBef>
                  <a:spcPts val="0"/>
                </a:spcBef>
                <a:spcAft>
                  <a:spcPts val="0"/>
                </a:spcAft>
                <a:defRPr/>
              </a:pPr>
              <a:endParaRPr lang="en-US" sz="2900" dirty="0">
                <a:latin typeface="Montserrat Light" charset="0"/>
                <a:ea typeface="Montserrat Light" charset="0"/>
                <a:cs typeface="Montserrat Light" charset="0"/>
              </a:endParaRPr>
            </a:p>
          </p:txBody>
        </p:sp>
        <p:sp>
          <p:nvSpPr>
            <p:cNvPr id="4" name="Shape 2638">
              <a:extLst>
                <a:ext uri="{FF2B5EF4-FFF2-40B4-BE49-F238E27FC236}">
                  <a16:creationId xmlns:a16="http://schemas.microsoft.com/office/drawing/2014/main" id="{4FFBD04A-D50F-084D-93B1-4B714D1D1D7F}"/>
                </a:ext>
              </a:extLst>
            </p:cNvPr>
            <p:cNvSpPr/>
            <p:nvPr/>
          </p:nvSpPr>
          <p:spPr>
            <a:xfrm>
              <a:off x="17457738" y="5637213"/>
              <a:ext cx="1758950" cy="1758950"/>
            </a:xfrm>
            <a:custGeom>
              <a:avLst/>
              <a:gdLst/>
              <a:ahLst/>
              <a:cxnLst>
                <a:cxn ang="0">
                  <a:pos x="wd2" y="hd2"/>
                </a:cxn>
                <a:cxn ang="5400000">
                  <a:pos x="wd2" y="hd2"/>
                </a:cxn>
                <a:cxn ang="10800000">
                  <a:pos x="wd2" y="hd2"/>
                </a:cxn>
                <a:cxn ang="16200000">
                  <a:pos x="wd2" y="hd2"/>
                </a:cxn>
              </a:cxnLst>
              <a:rect l="0" t="0" r="r" b="b"/>
              <a:pathLst>
                <a:path w="21131" h="21132" extrusionOk="0">
                  <a:moveTo>
                    <a:pt x="19045" y="7530"/>
                  </a:moveTo>
                  <a:cubicBezTo>
                    <a:pt x="17544" y="9030"/>
                    <a:pt x="15110" y="9030"/>
                    <a:pt x="13610" y="7530"/>
                  </a:cubicBezTo>
                  <a:cubicBezTo>
                    <a:pt x="12108" y="6031"/>
                    <a:pt x="12108" y="3600"/>
                    <a:pt x="13610" y="2100"/>
                  </a:cubicBezTo>
                  <a:cubicBezTo>
                    <a:pt x="15110" y="600"/>
                    <a:pt x="17544" y="600"/>
                    <a:pt x="19045" y="2100"/>
                  </a:cubicBezTo>
                  <a:cubicBezTo>
                    <a:pt x="20546" y="3600"/>
                    <a:pt x="20546" y="6031"/>
                    <a:pt x="19045" y="7530"/>
                  </a:cubicBezTo>
                  <a:moveTo>
                    <a:pt x="7605" y="16245"/>
                  </a:moveTo>
                  <a:cubicBezTo>
                    <a:pt x="7256" y="16593"/>
                    <a:pt x="6776" y="16807"/>
                    <a:pt x="6245" y="16807"/>
                  </a:cubicBezTo>
                  <a:cubicBezTo>
                    <a:pt x="5184" y="16807"/>
                    <a:pt x="4324" y="15948"/>
                    <a:pt x="4324" y="14888"/>
                  </a:cubicBezTo>
                  <a:cubicBezTo>
                    <a:pt x="4324" y="14358"/>
                    <a:pt x="4539" y="13878"/>
                    <a:pt x="4887" y="13530"/>
                  </a:cubicBezTo>
                  <a:lnTo>
                    <a:pt x="11678" y="5991"/>
                  </a:lnTo>
                  <a:cubicBezTo>
                    <a:pt x="11884" y="6798"/>
                    <a:pt x="12298" y="7563"/>
                    <a:pt x="12930" y="8194"/>
                  </a:cubicBezTo>
                  <a:cubicBezTo>
                    <a:pt x="13569" y="8832"/>
                    <a:pt x="14343" y="9248"/>
                    <a:pt x="15160" y="9451"/>
                  </a:cubicBezTo>
                  <a:cubicBezTo>
                    <a:pt x="15160" y="9451"/>
                    <a:pt x="7605" y="16245"/>
                    <a:pt x="7605" y="16245"/>
                  </a:cubicBezTo>
                  <a:close/>
                  <a:moveTo>
                    <a:pt x="19724" y="1406"/>
                  </a:moveTo>
                  <a:cubicBezTo>
                    <a:pt x="17848" y="-468"/>
                    <a:pt x="14806" y="-468"/>
                    <a:pt x="12930" y="1406"/>
                  </a:cubicBezTo>
                  <a:cubicBezTo>
                    <a:pt x="12024" y="2312"/>
                    <a:pt x="11559" y="3489"/>
                    <a:pt x="11529" y="4676"/>
                  </a:cubicBezTo>
                  <a:lnTo>
                    <a:pt x="4207" y="12851"/>
                  </a:lnTo>
                  <a:cubicBezTo>
                    <a:pt x="3686" y="13373"/>
                    <a:pt x="3363" y="14093"/>
                    <a:pt x="3363" y="14888"/>
                  </a:cubicBezTo>
                  <a:cubicBezTo>
                    <a:pt x="3363" y="15420"/>
                    <a:pt x="3518" y="15912"/>
                    <a:pt x="3769" y="16340"/>
                  </a:cubicBezTo>
                  <a:cubicBezTo>
                    <a:pt x="2436" y="17104"/>
                    <a:pt x="1907" y="17813"/>
                    <a:pt x="2425" y="19364"/>
                  </a:cubicBezTo>
                  <a:cubicBezTo>
                    <a:pt x="2487" y="19550"/>
                    <a:pt x="2434" y="19622"/>
                    <a:pt x="2409" y="19658"/>
                  </a:cubicBezTo>
                  <a:cubicBezTo>
                    <a:pt x="2160" y="20003"/>
                    <a:pt x="1132" y="20167"/>
                    <a:pt x="500" y="20172"/>
                  </a:cubicBezTo>
                  <a:cubicBezTo>
                    <a:pt x="493" y="20171"/>
                    <a:pt x="487" y="20167"/>
                    <a:pt x="480" y="20167"/>
                  </a:cubicBezTo>
                  <a:cubicBezTo>
                    <a:pt x="215" y="20167"/>
                    <a:pt x="0" y="20383"/>
                    <a:pt x="0" y="20647"/>
                  </a:cubicBezTo>
                  <a:cubicBezTo>
                    <a:pt x="0" y="20912"/>
                    <a:pt x="214" y="21126"/>
                    <a:pt x="479" y="21127"/>
                  </a:cubicBezTo>
                  <a:lnTo>
                    <a:pt x="479" y="21132"/>
                  </a:lnTo>
                  <a:cubicBezTo>
                    <a:pt x="821" y="21132"/>
                    <a:pt x="2562" y="21088"/>
                    <a:pt x="3189" y="20219"/>
                  </a:cubicBezTo>
                  <a:cubicBezTo>
                    <a:pt x="3355" y="19988"/>
                    <a:pt x="3516" y="19599"/>
                    <a:pt x="3336" y="19060"/>
                  </a:cubicBezTo>
                  <a:cubicBezTo>
                    <a:pt x="3030" y="18141"/>
                    <a:pt x="3071" y="17806"/>
                    <a:pt x="4399" y="17082"/>
                  </a:cubicBezTo>
                  <a:cubicBezTo>
                    <a:pt x="4900" y="17504"/>
                    <a:pt x="5539" y="17767"/>
                    <a:pt x="6245" y="17767"/>
                  </a:cubicBezTo>
                  <a:cubicBezTo>
                    <a:pt x="7042" y="17767"/>
                    <a:pt x="7762" y="17445"/>
                    <a:pt x="8284" y="16924"/>
                  </a:cubicBezTo>
                  <a:lnTo>
                    <a:pt x="16485" y="9592"/>
                  </a:lnTo>
                  <a:cubicBezTo>
                    <a:pt x="17662" y="9554"/>
                    <a:pt x="18826" y="9091"/>
                    <a:pt x="19724" y="8194"/>
                  </a:cubicBezTo>
                  <a:cubicBezTo>
                    <a:pt x="21600" y="6320"/>
                    <a:pt x="21600" y="3281"/>
                    <a:pt x="19724" y="1406"/>
                  </a:cubicBezTo>
                  <a:moveTo>
                    <a:pt x="8953" y="11504"/>
                  </a:moveTo>
                  <a:lnTo>
                    <a:pt x="9633" y="12183"/>
                  </a:lnTo>
                  <a:lnTo>
                    <a:pt x="12690" y="9807"/>
                  </a:lnTo>
                  <a:lnTo>
                    <a:pt x="11331" y="8449"/>
                  </a:lnTo>
                  <a:cubicBezTo>
                    <a:pt x="11331" y="8449"/>
                    <a:pt x="8953" y="11504"/>
                    <a:pt x="8953" y="11504"/>
                  </a:cubicBezTo>
                  <a:close/>
                </a:path>
              </a:pathLst>
            </a:custGeom>
            <a:solidFill>
              <a:schemeClr val="bg1"/>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solidFill>
                  <a:srgbClr val="FFFFFF"/>
                </a:solidFill>
                <a:effectLst>
                  <a:outerShdw blurRad="38100" dist="12700" dir="5400000" rotWithShape="0">
                    <a:srgbClr val="000000">
                      <a:alpha val="50000"/>
                    </a:srgbClr>
                  </a:outerShdw>
                </a:effectLst>
                <a:latin typeface="Gill Sans"/>
                <a:ea typeface="Gill Sans"/>
                <a:cs typeface="Gill Sans"/>
                <a:sym typeface="Gill Sans"/>
              </a:endParaRPr>
            </a:p>
          </p:txBody>
        </p:sp>
      </p:grpSp>
    </p:spTree>
    <p:extLst>
      <p:ext uri="{BB962C8B-B14F-4D97-AF65-F5344CB8AC3E}">
        <p14:creationId xmlns:p14="http://schemas.microsoft.com/office/powerpoint/2010/main" val="3900165722"/>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F5246E4-3D6D-0242-94CF-7528F0C06271}"/>
              </a:ext>
            </a:extLst>
          </p:cNvPr>
          <p:cNvSpPr txBox="1"/>
          <p:nvPr/>
        </p:nvSpPr>
        <p:spPr>
          <a:xfrm>
            <a:off x="1240971" y="4642009"/>
            <a:ext cx="8381077" cy="2215991"/>
          </a:xfrm>
          <a:prstGeom prst="rect">
            <a:avLst/>
          </a:prstGeom>
          <a:noFill/>
        </p:spPr>
        <p:txBody>
          <a:bodyPr wrap="none" rtlCol="0">
            <a:spAutoFit/>
          </a:bodyPr>
          <a:lstStyle/>
          <a:p>
            <a:r>
              <a:rPr lang="sr-Latn-RS" sz="13800" b="1" dirty="0" err="1"/>
              <a:t>Thank</a:t>
            </a:r>
            <a:r>
              <a:rPr lang="sr-Latn-RS" sz="13800" b="1" dirty="0"/>
              <a:t> </a:t>
            </a:r>
            <a:r>
              <a:rPr lang="sr-Latn-RS" sz="13800" b="1" dirty="0" err="1"/>
              <a:t>you</a:t>
            </a:r>
            <a:r>
              <a:rPr lang="sr-Latn-RS" sz="13800" b="1" dirty="0"/>
              <a:t>!</a:t>
            </a:r>
          </a:p>
        </p:txBody>
      </p:sp>
      <p:sp>
        <p:nvSpPr>
          <p:cNvPr id="6" name="TextBox 5">
            <a:extLst>
              <a:ext uri="{FF2B5EF4-FFF2-40B4-BE49-F238E27FC236}">
                <a16:creationId xmlns:a16="http://schemas.microsoft.com/office/drawing/2014/main" id="{A6574377-A6BE-544E-8667-C02D83A55711}"/>
              </a:ext>
            </a:extLst>
          </p:cNvPr>
          <p:cNvSpPr txBox="1"/>
          <p:nvPr/>
        </p:nvSpPr>
        <p:spPr>
          <a:xfrm>
            <a:off x="17547772" y="10101943"/>
            <a:ext cx="6133539" cy="2369880"/>
          </a:xfrm>
          <a:prstGeom prst="rect">
            <a:avLst/>
          </a:prstGeom>
          <a:noFill/>
        </p:spPr>
        <p:txBody>
          <a:bodyPr wrap="none" rtlCol="0">
            <a:spAutoFit/>
          </a:bodyPr>
          <a:lstStyle/>
          <a:p>
            <a:r>
              <a:rPr lang="en-US"/>
              <a:t>Igor Pavleković</a:t>
            </a:r>
          </a:p>
          <a:p>
            <a:r>
              <a:rPr lang="en-US" sz="2800"/>
              <a:t>Partner Technology Strategist - Microsoft</a:t>
            </a:r>
          </a:p>
          <a:p>
            <a:r>
              <a:rPr lang="en-US" sz="2800">
                <a:hlinkClick r:id="rId2"/>
              </a:rPr>
              <a:t>Igor.pavlekovic@microsoft.com</a:t>
            </a:r>
            <a:endParaRPr lang="en-US" sz="2800"/>
          </a:p>
          <a:p>
            <a:endParaRPr lang="en-US" sz="2800"/>
          </a:p>
          <a:p>
            <a:r>
              <a:rPr lang="en-US" sz="2800"/>
              <a:t>www.linkedin.com/in/igorpavlekovic</a:t>
            </a:r>
          </a:p>
        </p:txBody>
      </p:sp>
    </p:spTree>
    <p:extLst>
      <p:ext uri="{BB962C8B-B14F-4D97-AF65-F5344CB8AC3E}">
        <p14:creationId xmlns:p14="http://schemas.microsoft.com/office/powerpoint/2010/main" val="2505148259"/>
      </p:ext>
    </p:extLst>
  </p:cSld>
  <p:clrMapOvr>
    <a:masterClrMapping/>
  </p:clrMapOvr>
  <p:transition/>
</p:sld>
</file>

<file path=ppt/theme/theme1.xml><?xml version="1.0" encoding="utf-8"?>
<a:theme xmlns:a="http://schemas.openxmlformats.org/drawingml/2006/main" name="Default Theme">
  <a:themeElements>
    <a:clrScheme name="Ghost 1">
      <a:dk1>
        <a:srgbClr val="7F7F7F"/>
      </a:dk1>
      <a:lt1>
        <a:srgbClr val="FFFFFF"/>
      </a:lt1>
      <a:dk2>
        <a:srgbClr val="000000"/>
      </a:dk2>
      <a:lt2>
        <a:srgbClr val="FFFFFF"/>
      </a:lt2>
      <a:accent1>
        <a:srgbClr val="000000"/>
      </a:accent1>
      <a:accent2>
        <a:srgbClr val="B0B1B3"/>
      </a:accent2>
      <a:accent3>
        <a:srgbClr val="000000"/>
      </a:accent3>
      <a:accent4>
        <a:srgbClr val="91969B"/>
      </a:accent4>
      <a:accent5>
        <a:srgbClr val="4B5050"/>
      </a:accent5>
      <a:accent6>
        <a:srgbClr val="91969B"/>
      </a:accent6>
      <a:hlink>
        <a:srgbClr val="4B5050"/>
      </a:hlink>
      <a:folHlink>
        <a:srgbClr val="19BB9B"/>
      </a:folHlink>
    </a:clrScheme>
    <a:fontScheme name="Custom 1">
      <a:majorFont>
        <a:latin typeface="Lato"/>
        <a:ea typeface=""/>
        <a:cs typeface=""/>
      </a:majorFont>
      <a:minorFont>
        <a:latin typeface="Lat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lumMod val="85000"/>
          </a:schemeClr>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NT_Byte_template" id="{768D21C0-08AE-4E43-8063-03368C87870D}" vid="{AC2B3818-4C5F-8F46-B8E2-CB98AB70637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255</TotalTime>
  <Words>1001</Words>
  <Application>Microsoft Macintosh PowerPoint</Application>
  <PresentationFormat>Custom</PresentationFormat>
  <Paragraphs>131</Paragraphs>
  <Slides>18</Slides>
  <Notes>4</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18</vt:i4>
      </vt:variant>
    </vt:vector>
  </HeadingPairs>
  <TitlesOfParts>
    <vt:vector size="29" baseType="lpstr">
      <vt:lpstr>Arial</vt:lpstr>
      <vt:lpstr>Calibri</vt:lpstr>
      <vt:lpstr>Calibri Light</vt:lpstr>
      <vt:lpstr>Gill Sans</vt:lpstr>
      <vt:lpstr>Helvetica</vt:lpstr>
      <vt:lpstr>Lato Light</vt:lpstr>
      <vt:lpstr>Montserrat</vt:lpstr>
      <vt:lpstr>Montserrat Hairline</vt:lpstr>
      <vt:lpstr>Montserrat Light</vt:lpstr>
      <vt:lpstr>Segoe UI</vt:lpstr>
      <vt:lpstr>Default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Igor Pavlekovic</dc:creator>
  <cp:lastModifiedBy>Igor Pavlekovic</cp:lastModifiedBy>
  <cp:revision>1</cp:revision>
  <dcterms:created xsi:type="dcterms:W3CDTF">2019-05-20T10:03:13Z</dcterms:created>
  <dcterms:modified xsi:type="dcterms:W3CDTF">2019-05-21T07:15:53Z</dcterms:modified>
</cp:coreProperties>
</file>