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18"/>
  </p:notesMasterIdLst>
  <p:handoutMasterIdLst>
    <p:handoutMasterId r:id="rId19"/>
  </p:handoutMasterIdLst>
  <p:sldIdLst>
    <p:sldId id="1554" r:id="rId5"/>
    <p:sldId id="1556" r:id="rId6"/>
    <p:sldId id="1558" r:id="rId7"/>
    <p:sldId id="1559" r:id="rId8"/>
    <p:sldId id="1560" r:id="rId9"/>
    <p:sldId id="1561" r:id="rId10"/>
    <p:sldId id="1563" r:id="rId11"/>
    <p:sldId id="1564" r:id="rId12"/>
    <p:sldId id="1565" r:id="rId13"/>
    <p:sldId id="1590" r:id="rId14"/>
    <p:sldId id="1591" r:id="rId15"/>
    <p:sldId id="1592" r:id="rId16"/>
    <p:sldId id="1567" r:id="rId17"/>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Tehnologija" id="{7BA3AB53-B0D3-4155-A793-FCE390968904}">
          <p14:sldIdLst>
            <p14:sldId id="1556"/>
            <p14:sldId id="1558"/>
            <p14:sldId id="1559"/>
            <p14:sldId id="1560"/>
            <p14:sldId id="1561"/>
            <p14:sldId id="1563"/>
            <p14:sldId id="1564"/>
            <p14:sldId id="1565"/>
            <p14:sldId id="1590"/>
            <p14:sldId id="1591"/>
            <p14:sldId id="1592"/>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91C"/>
    <a:srgbClr val="F26522"/>
    <a:srgbClr val="F1E16B"/>
    <a:srgbClr val="F2F240"/>
    <a:srgbClr val="00AEEF"/>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2136" autoAdjust="0"/>
  </p:normalViewPr>
  <p:slideViewPr>
    <p:cSldViewPr>
      <p:cViewPr varScale="1">
        <p:scale>
          <a:sx n="112" d="100"/>
          <a:sy n="112" d="100"/>
        </p:scale>
        <p:origin x="408" y="108"/>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862" b="0" i="0" u="none" strike="noStrike" kern="1200" spc="0" baseline="0">
                <a:gradFill>
                  <a:gsLst>
                    <a:gs pos="1250">
                      <a:srgbClr val="505050"/>
                    </a:gs>
                    <a:gs pos="100000">
                      <a:srgbClr val="505050"/>
                    </a:gs>
                  </a:gsLst>
                  <a:lin ang="5400000" scaled="0"/>
                </a:gradFill>
                <a:latin typeface="+mn-lt"/>
                <a:ea typeface="+mn-ea"/>
                <a:cs typeface="+mn-cs"/>
              </a:defRPr>
            </a:pPr>
            <a:r>
              <a:rPr lang="en-US" dirty="0">
                <a:gradFill>
                  <a:gsLst>
                    <a:gs pos="1250">
                      <a:srgbClr val="505050"/>
                    </a:gs>
                    <a:gs pos="100000">
                      <a:srgbClr val="505050"/>
                    </a:gs>
                  </a:gsLst>
                  <a:lin ang="5400000" scaled="0"/>
                </a:gradFill>
              </a:rPr>
              <a:t>Sample chart title</a:t>
            </a:r>
            <a:r>
              <a:rPr lang="en-US" baseline="0" dirty="0">
                <a:gradFill>
                  <a:gsLst>
                    <a:gs pos="1250">
                      <a:srgbClr val="505050"/>
                    </a:gs>
                    <a:gs pos="100000">
                      <a:srgbClr val="505050"/>
                    </a:gs>
                  </a:gsLst>
                  <a:lin ang="5400000" scaled="0"/>
                </a:gradFill>
              </a:rPr>
              <a:t> can be added here</a:t>
            </a:r>
            <a:endParaRPr lang="en-US" dirty="0">
              <a:gradFill>
                <a:gsLst>
                  <a:gs pos="1250">
                    <a:srgbClr val="505050"/>
                  </a:gs>
                  <a:gs pos="100000">
                    <a:srgbClr val="505050"/>
                  </a:gs>
                </a:gsLst>
                <a:lin ang="5400000" scaled="0"/>
              </a:gradFill>
            </a:endParaRPr>
          </a:p>
        </c:rich>
      </c:tx>
      <c:layout>
        <c:manualLayout>
          <c:xMode val="edge"/>
          <c:yMode val="edge"/>
          <c:x val="2.0797987740670499E-3"/>
          <c:y val="1.6083738200886401E-2"/>
        </c:manualLayout>
      </c:layout>
      <c:overlay val="0"/>
      <c:spPr>
        <a:noFill/>
        <a:ln>
          <a:noFill/>
        </a:ln>
        <a:effectLst/>
      </c:spPr>
      <c:txPr>
        <a:bodyPr rot="0" spcFirstLastPara="1" vertOverflow="ellipsis" vert="horz" wrap="square" anchor="ctr" anchorCtr="1"/>
        <a:lstStyle/>
        <a:p>
          <a:pPr algn="l">
            <a:defRPr sz="1862" b="0" i="0" u="none" strike="noStrike" kern="1200" spc="0" baseline="0">
              <a:gradFill>
                <a:gsLst>
                  <a:gs pos="1250">
                    <a:srgbClr val="505050"/>
                  </a:gs>
                  <a:gs pos="100000">
                    <a:srgbClr val="505050"/>
                  </a:gs>
                </a:gsLst>
                <a:lin ang="5400000" scaled="0"/>
              </a:gradFill>
              <a:latin typeface="+mn-lt"/>
              <a:ea typeface="+mn-ea"/>
              <a:cs typeface="+mn-cs"/>
            </a:defRPr>
          </a:pPr>
          <a:endParaRPr lang="sr-Latn-RS"/>
        </a:p>
      </c:txPr>
    </c:title>
    <c:autoTitleDeleted val="0"/>
    <c:plotArea>
      <c:layout>
        <c:manualLayout>
          <c:layoutTarget val="inner"/>
          <c:xMode val="edge"/>
          <c:yMode val="edge"/>
          <c:x val="4.7310219943437301E-2"/>
          <c:y val="0.12582658938465999"/>
          <c:w val="0.58123904005110105"/>
          <c:h val="0.87185856007665197"/>
        </c:manualLayout>
      </c:layout>
      <c:doughnutChart>
        <c:varyColors val="1"/>
        <c:ser>
          <c:idx val="0"/>
          <c:order val="0"/>
          <c:tx>
            <c:strRef>
              <c:f>Sheet1!$B$1</c:f>
              <c:strCache>
                <c:ptCount val="1"/>
                <c:pt idx="0">
                  <c:v>Sales</c:v>
                </c:pt>
              </c:strCache>
            </c:strRef>
          </c:tx>
          <c:spPr>
            <a:ln>
              <a:solidFill>
                <a:schemeClr val="bg1"/>
              </a:solidFill>
            </a:ln>
          </c:spPr>
          <c:dPt>
            <c:idx val="0"/>
            <c:bubble3D val="0"/>
            <c:spPr>
              <a:solidFill>
                <a:srgbClr val="E4491C"/>
              </a:solidFill>
              <a:ln w="19050">
                <a:solidFill>
                  <a:schemeClr val="bg1"/>
                </a:solidFill>
              </a:ln>
              <a:effectLst/>
            </c:spPr>
            <c:extLst>
              <c:ext xmlns:c16="http://schemas.microsoft.com/office/drawing/2014/chart" uri="{C3380CC4-5D6E-409C-BE32-E72D297353CC}">
                <c16:uniqueId val="{00000001-B5F4-4301-B404-8BA81423DE2E}"/>
              </c:ext>
            </c:extLst>
          </c:dPt>
          <c:dPt>
            <c:idx val="1"/>
            <c:bubble3D val="0"/>
            <c:spPr>
              <a:solidFill>
                <a:srgbClr val="DDB77F"/>
              </a:solidFill>
              <a:ln w="19050">
                <a:solidFill>
                  <a:schemeClr val="bg1"/>
                </a:solidFill>
              </a:ln>
              <a:effectLst/>
            </c:spPr>
            <c:extLst>
              <c:ext xmlns:c16="http://schemas.microsoft.com/office/drawing/2014/chart" uri="{C3380CC4-5D6E-409C-BE32-E72D297353CC}">
                <c16:uniqueId val="{00000003-B5F4-4301-B404-8BA81423DE2E}"/>
              </c:ext>
            </c:extLst>
          </c:dPt>
          <c:dPt>
            <c:idx val="2"/>
            <c:bubble3D val="0"/>
            <c:spPr>
              <a:solidFill>
                <a:srgbClr val="F2A558"/>
              </a:solidFill>
              <a:ln w="19050">
                <a:solidFill>
                  <a:schemeClr val="bg1"/>
                </a:solidFill>
              </a:ln>
              <a:effectLst/>
            </c:spPr>
            <c:extLst>
              <c:ext xmlns:c16="http://schemas.microsoft.com/office/drawing/2014/chart" uri="{C3380CC4-5D6E-409C-BE32-E72D297353CC}">
                <c16:uniqueId val="{00000005-B5F4-4301-B404-8BA81423DE2E}"/>
              </c:ext>
            </c:extLst>
          </c:dPt>
          <c:dPt>
            <c:idx val="3"/>
            <c:bubble3D val="0"/>
            <c:spPr>
              <a:solidFill>
                <a:srgbClr val="EA8248"/>
              </a:solidFill>
              <a:ln w="19050">
                <a:solidFill>
                  <a:schemeClr val="bg1"/>
                </a:solidFill>
              </a:ln>
              <a:effectLst/>
            </c:spPr>
            <c:extLst>
              <c:ext xmlns:c16="http://schemas.microsoft.com/office/drawing/2014/chart" uri="{C3380CC4-5D6E-409C-BE32-E72D297353CC}">
                <c16:uniqueId val="{00000007-B5F4-4301-B404-8BA81423DE2E}"/>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8.2000000000000011</c:v>
                </c:pt>
                <c:pt idx="1">
                  <c:v>3.2</c:v>
                </c:pt>
                <c:pt idx="2">
                  <c:v>1.4</c:v>
                </c:pt>
                <c:pt idx="3">
                  <c:v>1.2</c:v>
                </c:pt>
              </c:numCache>
            </c:numRef>
          </c:val>
          <c:extLst>
            <c:ext xmlns:c16="http://schemas.microsoft.com/office/drawing/2014/chart" uri="{C3380CC4-5D6E-409C-BE32-E72D297353CC}">
              <c16:uniqueId val="{00000008-B5F4-4301-B404-8BA81423DE2E}"/>
            </c:ext>
          </c:extLst>
        </c:ser>
        <c:dLbls>
          <c:showLegendKey val="0"/>
          <c:showVal val="0"/>
          <c:showCatName val="0"/>
          <c:showSerName val="0"/>
          <c:showPercent val="0"/>
          <c:showBubbleSize val="0"/>
          <c:showLeaderLines val="1"/>
        </c:dLbls>
        <c:firstSliceAng val="0"/>
        <c:holeSize val="50"/>
      </c:doughnutChart>
      <c:spPr>
        <a:noFill/>
        <a:ln>
          <a:noFill/>
        </a:ln>
        <a:effectLst/>
      </c:spPr>
    </c:plotArea>
    <c:legend>
      <c:legendPos val="r"/>
      <c:layout>
        <c:manualLayout>
          <c:xMode val="edge"/>
          <c:yMode val="edge"/>
          <c:x val="0.68054388326654203"/>
          <c:y val="0.32258681134704897"/>
          <c:w val="0.198368289262047"/>
          <c:h val="0.35492107634223202"/>
        </c:manualLayout>
      </c:layout>
      <c:overlay val="0"/>
      <c:spPr>
        <a:noFill/>
        <a:ln>
          <a:noFill/>
        </a:ln>
        <a:effectLst/>
      </c:spPr>
      <c:txPr>
        <a:bodyPr rot="0" spcFirstLastPara="1" vertOverflow="ellipsis" vert="horz" wrap="square" anchor="ctr" anchorCtr="1"/>
        <a:lstStyle/>
        <a:p>
          <a:pPr>
            <a:defRPr sz="2000" b="0" i="0" u="none" strike="noStrike" kern="1200" baseline="0">
              <a:gradFill>
                <a:gsLst>
                  <a:gs pos="1250">
                    <a:srgbClr val="505050"/>
                  </a:gs>
                  <a:gs pos="100000">
                    <a:srgbClr val="505050"/>
                  </a:gs>
                </a:gsLst>
                <a:lin ang="5400000" scaled="0"/>
              </a:gradFill>
              <a:latin typeface="+mn-lt"/>
              <a:ea typeface="+mn-ea"/>
              <a:cs typeface="+mn-cs"/>
            </a:defRPr>
          </a:pPr>
          <a:endParaRPr lang="sr-Latn-RS"/>
        </a:p>
      </c:txPr>
    </c:legend>
    <c:plotVisOnly val="1"/>
    <c:dispBlanksAs val="gap"/>
    <c:showDLblsOverMax val="0"/>
  </c:chart>
  <c:spPr>
    <a:noFill/>
    <a:ln>
      <a:noFill/>
    </a:ln>
    <a:effectLst/>
  </c:spPr>
  <c:txPr>
    <a:bodyPr/>
    <a:lstStyle/>
    <a:p>
      <a:pPr>
        <a:defRPr/>
      </a:pPr>
      <a:endParaRPr lang="sr-Latn-R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3/21/2017 2:08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3/21/2017 2:08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2614516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4</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3/21/2017 2:08 PM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472892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a:prstGeom prst="rect">
            <a:avLst/>
          </a:prstGeom>
        </p:spPr>
      </p:sp>
      <p:sp>
        <p:nvSpPr>
          <p:cNvPr id="3" name="Notes Placeholder 2"/>
          <p:cNvSpPr>
            <a:spLocks noGrp="1"/>
          </p:cNvSpPr>
          <p:nvPr>
            <p:ph type="body" idx="1"/>
          </p:nvPr>
        </p:nvSpPr>
        <p:spPr>
          <a:xfrm>
            <a:off x="685800" y="4343400"/>
            <a:ext cx="5486400" cy="4114800"/>
          </a:xfrm>
          <a:prstGeom prst="rect">
            <a:avLst/>
          </a:prstGeom>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fld id="{26EED51F-96EB-4E4E-9B3B-EAE92F3CF0A4}" type="datetime8">
              <a:rPr lang="en-US" smtClean="0"/>
              <a:t>3/21/2017 2:08 PM</a:t>
            </a:fld>
            <a:endParaRPr lang="en-US" dirty="0"/>
          </a:p>
        </p:txBody>
      </p:sp>
      <p:sp>
        <p:nvSpPr>
          <p:cNvPr id="7" name="Slide Number Placeholder 6"/>
          <p:cNvSpPr>
            <a:spLocks noGrp="1"/>
          </p:cNvSpPr>
          <p:nvPr>
            <p:ph type="sldNum" sz="quarter" idx="12"/>
          </p:nvPr>
        </p:nvSpPr>
        <p:spPr>
          <a:xfrm>
            <a:off x="6172199" y="8685213"/>
            <a:ext cx="684213" cy="457200"/>
          </a:xfrm>
          <a:prstGeom prst="rect">
            <a:avLst/>
          </a:prstGeom>
        </p:spPr>
        <p:txBody>
          <a:bodyPr/>
          <a:lstStyle/>
          <a:p>
            <a:fld id="{8B263312-38AA-4E1E-B2B5-0F8F122B24FE}" type="slidenum">
              <a:rPr lang="en-US" smtClean="0"/>
              <a:pPr/>
              <a:t>5</a:t>
            </a:fld>
            <a:endParaRPr lang="en-US" dirty="0"/>
          </a:p>
        </p:txBody>
      </p:sp>
      <p:sp>
        <p:nvSpPr>
          <p:cNvPr id="6" name="Footer Placeholder 5"/>
          <p:cNvSpPr>
            <a:spLocks noGrp="1"/>
          </p:cNvSpPr>
          <p:nvPr>
            <p:ph type="ftr" sz="quarter" idx="13"/>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9" name="Header Placeholder 8"/>
          <p:cNvSpPr>
            <a:spLocks noGrp="1"/>
          </p:cNvSpPr>
          <p:nvPr>
            <p:ph type="hdr" sz="quarter" idx="14"/>
          </p:nvPr>
        </p:nvSpPr>
        <p:spPr/>
        <p:txBody>
          <a:bodyPr/>
          <a:lstStyle/>
          <a:p>
            <a:endParaRPr lang="en-US" dirty="0"/>
          </a:p>
        </p:txBody>
      </p:sp>
    </p:spTree>
    <p:extLst>
      <p:ext uri="{BB962C8B-B14F-4D97-AF65-F5344CB8AC3E}">
        <p14:creationId xmlns:p14="http://schemas.microsoft.com/office/powerpoint/2010/main" val="884810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257261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FD545570-6992-4320-BEFC-9262493433EC}"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3290814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AB20E231-023A-4184-B31E-B917DD59306A}"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545444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3/21/2017 2:08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2603404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3/21/2017 2:08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13</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00254A"/>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0" y="-31131"/>
            <a:ext cx="12436475" cy="7025655"/>
          </a:xfrm>
          <a:prstGeom prst="rect">
            <a:avLst/>
          </a:prstGeom>
        </p:spPr>
      </p:pic>
      <p:pic>
        <p:nvPicPr>
          <p:cNvPr id="9" name="Picture 8"/>
          <p:cNvPicPr>
            <a:picLocks noChangeAspect="1"/>
          </p:cNvPicPr>
          <p:nvPr userDrawn="1"/>
        </p:nvPicPr>
        <p:blipFill>
          <a:blip r:embed="rId3"/>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4"/>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5"/>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6"/>
          <a:stretch>
            <a:fillRect/>
          </a:stretch>
        </p:blipFill>
        <p:spPr>
          <a:xfrm>
            <a:off x="7500465" y="2613025"/>
            <a:ext cx="5270500" cy="4381500"/>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www.microsoft.com/"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Text layout (without bullet points)</a:t>
            </a:r>
          </a:p>
        </p:txBody>
      </p:sp>
      <p:sp>
        <p:nvSpPr>
          <p:cNvPr id="6" name="Text Placeholder 5"/>
          <p:cNvSpPr>
            <a:spLocks noGrp="1"/>
          </p:cNvSpPr>
          <p:nvPr>
            <p:ph type="body" sz="quarter" idx="10"/>
          </p:nvPr>
        </p:nvSpPr>
        <p:spPr/>
        <p:txBody>
          <a:bodyPr/>
          <a:lstStyle/>
          <a:p>
            <a:r>
              <a:rPr lang="en-US" dirty="0"/>
              <a:t>Main topic 1: size 36pt</a:t>
            </a:r>
          </a:p>
          <a:p>
            <a:pPr lvl="1"/>
            <a:r>
              <a:rPr lang="en-US" dirty="0"/>
              <a:t>Size 28pt for second level</a:t>
            </a:r>
          </a:p>
          <a:p>
            <a:pPr lvl="2"/>
            <a:r>
              <a:rPr lang="en-US" dirty="0"/>
              <a:t>Size 24pt for third level</a:t>
            </a:r>
          </a:p>
          <a:p>
            <a:pPr lvl="3"/>
            <a:r>
              <a:rPr lang="en-US" dirty="0"/>
              <a:t>Size 22pt for fourth level</a:t>
            </a:r>
          </a:p>
          <a:p>
            <a:pPr lvl="4"/>
            <a:r>
              <a:rPr lang="en-US" dirty="0"/>
              <a:t>Size 22 for fifth level</a:t>
            </a:r>
          </a:p>
          <a:p>
            <a:pPr lvl="2"/>
            <a:endParaRPr lang="en-US" dirty="0"/>
          </a:p>
        </p:txBody>
      </p:sp>
    </p:spTree>
    <p:extLst>
      <p:ext uri="{BB962C8B-B14F-4D97-AF65-F5344CB8AC3E}">
        <p14:creationId xmlns:p14="http://schemas.microsoft.com/office/powerpoint/2010/main" val="66801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Adjusting list levels</a:t>
            </a:r>
          </a:p>
        </p:txBody>
      </p:sp>
      <p:sp>
        <p:nvSpPr>
          <p:cNvPr id="6" name="Text Placeholder 5"/>
          <p:cNvSpPr>
            <a:spLocks noGrp="1"/>
          </p:cNvSpPr>
          <p:nvPr>
            <p:ph type="body" sz="quarter" idx="10"/>
          </p:nvPr>
        </p:nvSpPr>
        <p:spPr/>
        <p:txBody>
          <a:bodyPr/>
          <a:lstStyle/>
          <a:p>
            <a:r>
              <a:rPr lang="en-US" dirty="0"/>
              <a:t>Main topic 1: size 36pt</a:t>
            </a:r>
          </a:p>
          <a:p>
            <a:pPr lvl="1"/>
            <a:r>
              <a:rPr lang="en-US" dirty="0"/>
              <a:t>Size 28pt for second level</a:t>
            </a:r>
          </a:p>
          <a:p>
            <a:pPr lvl="2"/>
            <a:r>
              <a:rPr lang="en-US" dirty="0"/>
              <a:t>Size 24pt for third level</a:t>
            </a:r>
          </a:p>
          <a:p>
            <a:pPr lvl="3"/>
            <a:r>
              <a:rPr lang="en-US" dirty="0"/>
              <a:t>Size 22pt for fourth level</a:t>
            </a:r>
          </a:p>
          <a:p>
            <a:pPr lvl="4"/>
            <a:r>
              <a:rPr lang="en-US" dirty="0"/>
              <a:t>Size 22 for fifth level</a:t>
            </a:r>
          </a:p>
        </p:txBody>
      </p:sp>
      <p:pic>
        <p:nvPicPr>
          <p:cNvPr id="8" name="Picture 3"/>
          <p:cNvPicPr>
            <a:picLocks noChangeArrowheads="1"/>
          </p:cNvPicPr>
          <p:nvPr/>
        </p:nvPicPr>
        <p:blipFill>
          <a:blip r:embed="rId3">
            <a:extLst>
              <a:ext uri="{28A0092B-C50C-407E-A947-70E740481C1C}">
                <a14:useLocalDpi xmlns:a14="http://schemas.microsoft.com/office/drawing/2010/main"/>
              </a:ext>
            </a:extLst>
          </a:blip>
          <a:stretch>
            <a:fillRect/>
          </a:stretch>
        </p:blipFill>
        <p:spPr bwMode="auto">
          <a:xfrm>
            <a:off x="601613" y="3785294"/>
            <a:ext cx="4679940" cy="1061839"/>
          </a:xfrm>
          <a:prstGeom prst="rect">
            <a:avLst/>
          </a:prstGeom>
          <a:noFill/>
          <a:ln w="19050">
            <a:no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417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Bullet points layout with subtitle</a:t>
            </a:r>
            <a:br>
              <a:rPr lang="en-US" dirty="0"/>
            </a:br>
            <a:r>
              <a:rPr lang="en-US" sz="3600" dirty="0">
                <a:gradFill>
                  <a:gsLst>
                    <a:gs pos="21538">
                      <a:schemeClr val="tx1"/>
                    </a:gs>
                    <a:gs pos="33000">
                      <a:schemeClr val="tx1"/>
                    </a:gs>
                  </a:gsLst>
                  <a:lin ang="5400000" scaled="0"/>
                </a:gradFill>
              </a:rPr>
              <a:t>Subtitle is smaller in the same text block</a:t>
            </a:r>
            <a:endParaRPr lang="en-US" sz="4000" dirty="0">
              <a:gradFill>
                <a:gsLst>
                  <a:gs pos="21538">
                    <a:schemeClr val="tx1"/>
                  </a:gs>
                  <a:gs pos="33000">
                    <a:schemeClr val="tx1"/>
                  </a:gs>
                </a:gsLst>
                <a:lin ang="5400000" scaled="0"/>
              </a:gradFill>
            </a:endParaRPr>
          </a:p>
        </p:txBody>
      </p:sp>
      <p:sp>
        <p:nvSpPr>
          <p:cNvPr id="3" name="Text Placeholder 2"/>
          <p:cNvSpPr>
            <a:spLocks noGrp="1"/>
          </p:cNvSpPr>
          <p:nvPr>
            <p:ph type="body" sz="quarter" idx="10"/>
          </p:nvPr>
        </p:nvSpPr>
        <p:spPr>
          <a:xfrm>
            <a:off x="274702" y="1211287"/>
            <a:ext cx="11888787" cy="3323987"/>
          </a:xfrm>
        </p:spPr>
        <p:txBody>
          <a:bodyPr/>
          <a:lstStyle/>
          <a:p>
            <a:endParaRPr lang="en-US" dirty="0"/>
          </a:p>
          <a:p>
            <a:r>
              <a:rPr lang="en-US" dirty="0"/>
              <a:t>Example of a bulleted slide with a subhead</a:t>
            </a:r>
          </a:p>
          <a:p>
            <a:pPr lvl="1"/>
            <a:r>
              <a:rPr lang="en-US" dirty="0"/>
              <a:t>Set the slide title to “Sentence case”</a:t>
            </a:r>
          </a:p>
          <a:p>
            <a:pPr lvl="1"/>
            <a:r>
              <a:rPr lang="en-US" dirty="0"/>
              <a:t>Set subheads to “Sentence case”</a:t>
            </a:r>
          </a:p>
          <a:p>
            <a:pPr lvl="0"/>
            <a:r>
              <a:rPr lang="en-US" dirty="0"/>
              <a:t>Hyperlink style</a:t>
            </a:r>
          </a:p>
          <a:p>
            <a:pPr lvl="1"/>
            <a:r>
              <a:rPr lang="en-US" dirty="0">
                <a:hlinkClick r:id="rId3"/>
              </a:rPr>
              <a:t>www.microsoft.com</a:t>
            </a:r>
            <a:r>
              <a:rPr lang="en-US" dirty="0"/>
              <a:t> </a:t>
            </a:r>
          </a:p>
        </p:txBody>
      </p:sp>
    </p:spTree>
    <p:extLst>
      <p:ext uri="{BB962C8B-B14F-4D97-AF65-F5344CB8AC3E}">
        <p14:creationId xmlns:p14="http://schemas.microsoft.com/office/powerpoint/2010/main" val="22800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Photo layout 1</a:t>
            </a:r>
            <a:endParaRPr lang="en-US" dirty="0"/>
          </a:p>
        </p:txBody>
      </p:sp>
      <p:sp>
        <p:nvSpPr>
          <p:cNvPr id="4" name="Picture Placeholder 3"/>
          <p:cNvSpPr>
            <a:spLocks noGrp="1"/>
          </p:cNvSpPr>
          <p:nvPr>
            <p:ph type="pic" sz="quarter" idx="10"/>
          </p:nvPr>
        </p:nvSpPr>
        <p:spPr/>
      </p:sp>
    </p:spTree>
    <p:extLst>
      <p:ext uri="{BB962C8B-B14F-4D97-AF65-F5344CB8AC3E}">
        <p14:creationId xmlns:p14="http://schemas.microsoft.com/office/powerpoint/2010/main" val="3439387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p:txBody>
          <a:bodyPr/>
          <a:lstStyle/>
          <a:p>
            <a:r>
              <a:rPr lang="en-US" dirty="0"/>
              <a:t>Speaker name</a:t>
            </a:r>
          </a:p>
        </p:txBody>
      </p:sp>
    </p:spTree>
    <p:extLst>
      <p:ext uri="{BB962C8B-B14F-4D97-AF65-F5344CB8AC3E}">
        <p14:creationId xmlns:p14="http://schemas.microsoft.com/office/powerpoint/2010/main" val="1833566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Video</a:t>
            </a:r>
          </a:p>
        </p:txBody>
      </p:sp>
    </p:spTree>
    <p:extLst>
      <p:ext uri="{BB962C8B-B14F-4D97-AF65-F5344CB8AC3E}">
        <p14:creationId xmlns:p14="http://schemas.microsoft.com/office/powerpoint/2010/main" val="2861248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7200" dirty="0"/>
              <a:t>Section title</a:t>
            </a:r>
          </a:p>
        </p:txBody>
      </p:sp>
    </p:spTree>
    <p:extLst>
      <p:ext uri="{BB962C8B-B14F-4D97-AF65-F5344CB8AC3E}">
        <p14:creationId xmlns:p14="http://schemas.microsoft.com/office/powerpoint/2010/main" val="131110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Table</a:t>
            </a:r>
          </a:p>
        </p:txBody>
      </p:sp>
      <p:graphicFrame>
        <p:nvGraphicFramePr>
          <p:cNvPr id="3" name="Table 2"/>
          <p:cNvGraphicFramePr>
            <a:graphicFrameLocks noGrp="1"/>
          </p:cNvGraphicFramePr>
          <p:nvPr>
            <p:extLst>
              <p:ext uri="{D42A27DB-BD31-4B8C-83A1-F6EECF244321}">
                <p14:modId xmlns:p14="http://schemas.microsoft.com/office/powerpoint/2010/main" val="3343342966"/>
              </p:ext>
            </p:extLst>
          </p:nvPr>
        </p:nvGraphicFramePr>
        <p:xfrm>
          <a:off x="457597" y="1120998"/>
          <a:ext cx="11520442" cy="4803257"/>
        </p:xfrm>
        <a:graphic>
          <a:graphicData uri="http://schemas.openxmlformats.org/drawingml/2006/table">
            <a:tbl>
              <a:tblPr firstRow="1" bandRow="1">
                <a:tableStyleId>{5940675A-B579-460E-94D1-54222C63F5DA}</a:tableStyleId>
              </a:tblPr>
              <a:tblGrid>
                <a:gridCol w="2233192">
                  <a:extLst>
                    <a:ext uri="{9D8B030D-6E8A-4147-A177-3AD203B41FA5}">
                      <a16:colId xmlns:a16="http://schemas.microsoft.com/office/drawing/2014/main" val="20000"/>
                    </a:ext>
                  </a:extLst>
                </a:gridCol>
                <a:gridCol w="1326750">
                  <a:extLst>
                    <a:ext uri="{9D8B030D-6E8A-4147-A177-3AD203B41FA5}">
                      <a16:colId xmlns:a16="http://schemas.microsoft.com/office/drawing/2014/main" val="20001"/>
                    </a:ext>
                  </a:extLst>
                </a:gridCol>
                <a:gridCol w="1326750">
                  <a:extLst>
                    <a:ext uri="{9D8B030D-6E8A-4147-A177-3AD203B41FA5}">
                      <a16:colId xmlns:a16="http://schemas.microsoft.com/office/drawing/2014/main" val="20002"/>
                    </a:ext>
                  </a:extLst>
                </a:gridCol>
                <a:gridCol w="1326750">
                  <a:extLst>
                    <a:ext uri="{9D8B030D-6E8A-4147-A177-3AD203B41FA5}">
                      <a16:colId xmlns:a16="http://schemas.microsoft.com/office/drawing/2014/main" val="20003"/>
                    </a:ext>
                  </a:extLst>
                </a:gridCol>
                <a:gridCol w="1326750">
                  <a:extLst>
                    <a:ext uri="{9D8B030D-6E8A-4147-A177-3AD203B41FA5}">
                      <a16:colId xmlns:a16="http://schemas.microsoft.com/office/drawing/2014/main" val="20004"/>
                    </a:ext>
                  </a:extLst>
                </a:gridCol>
                <a:gridCol w="1326750">
                  <a:extLst>
                    <a:ext uri="{9D8B030D-6E8A-4147-A177-3AD203B41FA5}">
                      <a16:colId xmlns:a16="http://schemas.microsoft.com/office/drawing/2014/main" val="20005"/>
                    </a:ext>
                  </a:extLst>
                </a:gridCol>
                <a:gridCol w="1326750">
                  <a:extLst>
                    <a:ext uri="{9D8B030D-6E8A-4147-A177-3AD203B41FA5}">
                      <a16:colId xmlns:a16="http://schemas.microsoft.com/office/drawing/2014/main" val="20006"/>
                    </a:ext>
                  </a:extLst>
                </a:gridCol>
                <a:gridCol w="1326750">
                  <a:extLst>
                    <a:ext uri="{9D8B030D-6E8A-4147-A177-3AD203B41FA5}">
                      <a16:colId xmlns:a16="http://schemas.microsoft.com/office/drawing/2014/main" val="20007"/>
                    </a:ext>
                  </a:extLst>
                </a:gridCol>
              </a:tblGrid>
              <a:tr h="817241">
                <a:tc>
                  <a:txBody>
                    <a:bodyPr/>
                    <a:lstStyle/>
                    <a:p>
                      <a:pPr marL="0" algn="l" defTabSz="457200" rtl="0" eaLnBrk="1" fontAlgn="ctr" latinLnBrk="0" hangingPunct="1"/>
                      <a:endParaRPr lang="en-US" sz="1100" b="0" i="0" u="none" strike="noStrike" kern="1200" dirty="0">
                        <a:solidFill>
                          <a:schemeClr val="tx1">
                            <a:lumMod val="75000"/>
                          </a:schemeClr>
                        </a:solidFill>
                        <a:effectLst/>
                        <a:latin typeface="+mn-lt"/>
                        <a:ea typeface="+mn-ea"/>
                        <a:cs typeface="Arial" panose="020B0604020202020204" pitchFamily="34" charset="0"/>
                      </a:endParaRP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en-US" sz="1500" b="1" dirty="0">
                          <a:gradFill>
                            <a:gsLst>
                              <a:gs pos="0">
                                <a:srgbClr val="FFFFFF"/>
                              </a:gs>
                              <a:gs pos="100000">
                                <a:srgbClr val="FFFFFF"/>
                              </a:gs>
                            </a:gsLst>
                            <a:lin ang="5400000" scaled="0"/>
                          </a:gradFill>
                        </a:rPr>
                        <a:t>Column 1</a:t>
                      </a:r>
                      <a:endParaRPr lang="en-US" sz="1500" b="1" i="0" kern="1200" dirty="0">
                        <a:gradFill>
                          <a:gsLst>
                            <a:gs pos="0">
                              <a:srgbClr val="FFFFFF"/>
                            </a:gs>
                            <a:gs pos="100000">
                              <a:srgbClr val="FFFFFF"/>
                            </a:gs>
                          </a:gsLst>
                          <a:lin ang="5400000" scaled="0"/>
                        </a:gradFill>
                        <a:latin typeface="+mn-lt"/>
                        <a:ea typeface="+mn-ea"/>
                        <a:cs typeface="+mn-cs"/>
                      </a:endParaRP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2</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3</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4</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E4491C"/>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5</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6</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7</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0"/>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1</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17%</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2</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78%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3</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4</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47%</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5</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63%</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44%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50%</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28%</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6</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7</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98252">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8</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5308217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bwMode="auto">
          <a:xfrm>
            <a:off x="1235962" y="2659091"/>
            <a:ext cx="3611367" cy="868557"/>
          </a:xfrm>
          <a:prstGeom prst="rect">
            <a:avLst/>
          </a:prstGeom>
          <a:solidFill>
            <a:srgbClr val="E4491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89</a:t>
            </a:r>
            <a:r>
              <a:rPr lang="en-US" sz="1801" dirty="0">
                <a:gradFill>
                  <a:gsLst>
                    <a:gs pos="0">
                      <a:srgbClr val="FFFFFF"/>
                    </a:gs>
                    <a:gs pos="100000">
                      <a:srgbClr val="FFFFFF"/>
                    </a:gs>
                  </a:gsLst>
                  <a:lin ang="5400000" scaled="0"/>
                </a:gradFill>
                <a:ea typeface="Segoe UI" pitchFamily="34" charset="0"/>
                <a:cs typeface="Segoe UI" pitchFamily="34" charset="0"/>
              </a:rPr>
              <a:t> would purchase it</a:t>
            </a:r>
          </a:p>
        </p:txBody>
      </p:sp>
      <p:sp>
        <p:nvSpPr>
          <p:cNvPr id="33" name="Rectangle 32"/>
          <p:cNvSpPr/>
          <p:nvPr/>
        </p:nvSpPr>
        <p:spPr bwMode="auto">
          <a:xfrm>
            <a:off x="1235961" y="1743241"/>
            <a:ext cx="3121239" cy="868557"/>
          </a:xfrm>
          <a:prstGeom prst="rect">
            <a:avLst/>
          </a:prstGeom>
          <a:solidFill>
            <a:srgbClr val="EA824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80</a:t>
            </a:r>
            <a:r>
              <a:rPr lang="en-US" sz="1801" dirty="0">
                <a:gradFill>
                  <a:gsLst>
                    <a:gs pos="0">
                      <a:srgbClr val="FFFFFF"/>
                    </a:gs>
                    <a:gs pos="100000">
                      <a:srgbClr val="FFFFFF"/>
                    </a:gs>
                  </a:gsLst>
                  <a:lin ang="5400000" scaled="0"/>
                </a:gradFill>
                <a:ea typeface="Segoe UI" pitchFamily="34" charset="0"/>
                <a:cs typeface="Segoe UI" pitchFamily="34" charset="0"/>
              </a:rPr>
              <a:t> want to try it again</a:t>
            </a:r>
          </a:p>
        </p:txBody>
      </p:sp>
      <p:sp>
        <p:nvSpPr>
          <p:cNvPr id="35" name="Rectangle 34"/>
          <p:cNvSpPr/>
          <p:nvPr/>
        </p:nvSpPr>
        <p:spPr bwMode="auto">
          <a:xfrm>
            <a:off x="1235963" y="3574939"/>
            <a:ext cx="2648013" cy="868557"/>
          </a:xfrm>
          <a:prstGeom prst="rect">
            <a:avLst/>
          </a:prstGeom>
          <a:solidFill>
            <a:srgbClr val="DDB77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68 </a:t>
            </a:r>
            <a:r>
              <a:rPr lang="en-US" sz="1801" dirty="0">
                <a:gradFill>
                  <a:gsLst>
                    <a:gs pos="0">
                      <a:srgbClr val="FFFFFF"/>
                    </a:gs>
                    <a:gs pos="100000">
                      <a:srgbClr val="FFFFFF"/>
                    </a:gs>
                  </a:gsLst>
                  <a:lin ang="5400000" scaled="0"/>
                </a:gradFill>
                <a:ea typeface="Segoe UI" pitchFamily="34" charset="0"/>
                <a:cs typeface="Segoe UI" pitchFamily="34" charset="0"/>
              </a:rPr>
              <a:t>are indifferent</a:t>
            </a:r>
          </a:p>
        </p:txBody>
      </p:sp>
      <p:sp>
        <p:nvSpPr>
          <p:cNvPr id="36" name="Rectangle 35"/>
          <p:cNvSpPr/>
          <p:nvPr/>
        </p:nvSpPr>
        <p:spPr bwMode="auto">
          <a:xfrm>
            <a:off x="1235961" y="4490787"/>
            <a:ext cx="3036734" cy="914271"/>
          </a:xfrm>
          <a:prstGeom prst="rect">
            <a:avLst/>
          </a:prstGeom>
          <a:solidFill>
            <a:srgbClr val="F2A55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en-US" sz="1801" b="1" dirty="0">
                <a:gradFill>
                  <a:gsLst>
                    <a:gs pos="0">
                      <a:srgbClr val="FFFFFF"/>
                    </a:gs>
                    <a:gs pos="100000">
                      <a:srgbClr val="FFFFFF"/>
                    </a:gs>
                  </a:gsLst>
                  <a:lin ang="5400000" scaled="0"/>
                </a:gradFill>
                <a:ea typeface="Segoe UI" pitchFamily="34" charset="0"/>
                <a:cs typeface="Segoe UI" pitchFamily="34" charset="0"/>
              </a:rPr>
              <a:t>77</a:t>
            </a:r>
            <a:r>
              <a:rPr lang="en-US" sz="1801" dirty="0">
                <a:gradFill>
                  <a:gsLst>
                    <a:gs pos="0">
                      <a:srgbClr val="FFFFFF"/>
                    </a:gs>
                    <a:gs pos="100000">
                      <a:srgbClr val="FFFFFF"/>
                    </a:gs>
                  </a:gsLst>
                  <a:lin ang="5400000" scaled="0"/>
                </a:gradFill>
                <a:ea typeface="Segoe UI" pitchFamily="34" charset="0"/>
                <a:cs typeface="Segoe UI" pitchFamily="34" charset="0"/>
              </a:rPr>
              <a:t> totally love it</a:t>
            </a:r>
          </a:p>
        </p:txBody>
      </p:sp>
      <p:sp>
        <p:nvSpPr>
          <p:cNvPr id="2" name="Title 1"/>
          <p:cNvSpPr>
            <a:spLocks noGrp="1"/>
          </p:cNvSpPr>
          <p:nvPr>
            <p:ph type="title"/>
          </p:nvPr>
        </p:nvSpPr>
        <p:spPr/>
        <p:txBody>
          <a:bodyPr/>
          <a:lstStyle/>
          <a:p>
            <a:r>
              <a:rPr lang="en-US" dirty="0"/>
              <a:t>Clean and modern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34861" y="1697062"/>
            <a:ext cx="5573536" cy="3721271"/>
          </a:xfrm>
          <a:prstGeom prst="rect">
            <a:avLst/>
          </a:prstGeom>
        </p:spPr>
      </p:pic>
    </p:spTree>
    <p:extLst>
      <p:ext uri="{BB962C8B-B14F-4D97-AF65-F5344CB8AC3E}">
        <p14:creationId xmlns:p14="http://schemas.microsoft.com/office/powerpoint/2010/main" val="997790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Pie chart</a:t>
            </a:r>
          </a:p>
        </p:txBody>
      </p:sp>
      <p:graphicFrame>
        <p:nvGraphicFramePr>
          <p:cNvPr id="7" name="Chart 6"/>
          <p:cNvGraphicFramePr/>
          <p:nvPr>
            <p:extLst>
              <p:ext uri="{D42A27DB-BD31-4B8C-83A1-F6EECF244321}">
                <p14:modId xmlns:p14="http://schemas.microsoft.com/office/powerpoint/2010/main" val="2973352095"/>
              </p:ext>
            </p:extLst>
          </p:nvPr>
        </p:nvGraphicFramePr>
        <p:xfrm>
          <a:off x="412685" y="1394463"/>
          <a:ext cx="8253602" cy="45508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70953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NTK_2017_Biz_ppt" id="{9FDCA7EF-1417-41E8-8763-100BAA52DB97}" vid="{82D97F85-C213-4157-AB73-F108064F431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630a2e83-186a-4a0f-ab27-bee8a8096abc"/>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21</TotalTime>
  <Words>819</Words>
  <Application>Microsoft Office PowerPoint</Application>
  <PresentationFormat>Custom</PresentationFormat>
  <Paragraphs>141</Paragraphs>
  <Slides>13</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Consolas</vt:lpstr>
      <vt:lpstr>Segoe UI</vt:lpstr>
      <vt:lpstr>Segoe UI Light</vt:lpstr>
      <vt:lpstr>Segoe UI Semilight</vt:lpstr>
      <vt:lpstr>Wingdings</vt:lpstr>
      <vt:lpstr>MS_WinDays17_PPT_template</vt:lpstr>
      <vt:lpstr>PowerPoint Presentation</vt:lpstr>
      <vt:lpstr>PowerPoint Presentation</vt:lpstr>
      <vt:lpstr>Text layout (without bullet points)</vt:lpstr>
      <vt:lpstr>Adjusting list levels</vt:lpstr>
      <vt:lpstr>Bullet points layout with subtitle Subtitle is smaller in the same text block</vt:lpstr>
      <vt:lpstr>Photo layout 1</vt:lpstr>
      <vt:lpstr>Demo</vt:lpstr>
      <vt:lpstr>Video</vt:lpstr>
      <vt:lpstr>Section title</vt:lpstr>
      <vt:lpstr>Table</vt:lpstr>
      <vt:lpstr>Clean and modern</vt:lpstr>
      <vt:lpstr>Pie chart</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Ivan Lijovic</dc:creator>
  <cp:keywords/>
  <dc:description>Template: _x000d_
Formatting: _x000d_
Audience Type:</dc:description>
  <cp:lastModifiedBy>Ivan Lijovic</cp:lastModifiedBy>
  <cp:revision>5</cp:revision>
  <dcterms:created xsi:type="dcterms:W3CDTF">2017-03-21T13:08:41Z</dcterms:created>
  <dcterms:modified xsi:type="dcterms:W3CDTF">2017-03-21T13:30:08Z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