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900" r:id="rId2"/>
    <p:sldId id="2895" r:id="rId3"/>
    <p:sldId id="2902" r:id="rId4"/>
    <p:sldId id="2903" r:id="rId5"/>
    <p:sldId id="2905" r:id="rId6"/>
    <p:sldId id="2706" r:id="rId7"/>
    <p:sldId id="2906" r:id="rId8"/>
    <p:sldId id="2907" r:id="rId9"/>
    <p:sldId id="2908" r:id="rId10"/>
    <p:sldId id="2909" r:id="rId11"/>
    <p:sldId id="2910" r:id="rId12"/>
    <p:sldId id="2911" r:id="rId13"/>
    <p:sldId id="2912" r:id="rId14"/>
    <p:sldId id="2913" r:id="rId15"/>
    <p:sldId id="2914" r:id="rId16"/>
    <p:sldId id="2915" r:id="rId17"/>
    <p:sldId id="2901" r:id="rId18"/>
  </p:sldIdLst>
  <p:sldSz cx="24377650" cy="13716000"/>
  <p:notesSz cx="6858000" cy="9144000"/>
  <p:defaultTextStyle>
    <a:defPPr>
      <a:defRPr lang="en-US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1pPr>
    <a:lvl2pPr marL="912813" indent="-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2pPr>
    <a:lvl3pPr marL="1827213" indent="-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3pPr>
    <a:lvl4pPr marL="2741613" indent="-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4pPr>
    <a:lvl5pPr marL="3656013" indent="-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963"/>
    <a:srgbClr val="DE4276"/>
    <a:srgbClr val="D2D4D5"/>
    <a:srgbClr val="6C6D70"/>
    <a:srgbClr val="0E76BD"/>
    <a:srgbClr val="2B87C4"/>
    <a:srgbClr val="D2D3D4"/>
    <a:srgbClr val="F68D7A"/>
    <a:srgbClr val="BF1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92" autoAdjust="0"/>
    <p:restoredTop sz="96374" autoAdjust="0"/>
  </p:normalViewPr>
  <p:slideViewPr>
    <p:cSldViewPr snapToGrid="0" snapToObjects="1">
      <p:cViewPr varScale="1">
        <p:scale>
          <a:sx n="60" d="100"/>
          <a:sy n="60" d="100"/>
        </p:scale>
        <p:origin x="96" y="282"/>
      </p:cViewPr>
      <p:guideLst>
        <p:guide orient="horz" pos="4344"/>
        <p:guide pos="76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5/18/2019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5/18/2019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0833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945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6329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4264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464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068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730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5323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809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0712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538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0" indent="0" rtl="0" fontAlgn="ctr">
              <a:buFont typeface="Arial" panose="020B0604020202020204" pitchFamily="34" charset="0"/>
              <a:buNone/>
            </a:pPr>
            <a:endParaRPr lang="sl-SI" sz="240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2929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4977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7883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01714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26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3136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536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88824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616660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4DE9DEDA-3AD0-544D-8A6C-1B7AF0998DC5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588613-02F5-784D-9EF6-286BAF7756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676400" y="3651250"/>
            <a:ext cx="210248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43" tIns="91422" rIns="182843" bIns="91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1029" name="Title Placeholder 3">
            <a:extLst>
              <a:ext uri="{FF2B5EF4-FFF2-40B4-BE49-F238E27FC236}">
                <a16:creationId xmlns:a16="http://schemas.microsoft.com/office/drawing/2014/main" id="{58B9BC8A-8CD8-A444-BB2E-BF2845D3A2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676400" y="730250"/>
            <a:ext cx="210248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1028" name="TextBox 9">
            <a:extLst>
              <a:ext uri="{FF2B5EF4-FFF2-40B4-BE49-F238E27FC236}">
                <a16:creationId xmlns:a16="http://schemas.microsoft.com/office/drawing/2014/main" id="{CC833890-52F5-FB48-9362-E5ABE7FAAD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212F41-D412-5A49-A68B-D14751B6C909}"/>
              </a:ext>
            </a:extLst>
          </p:cNvPr>
          <p:cNvPicPr>
            <a:picLocks noChangeAspect="1"/>
          </p:cNvPicPr>
          <p:nvPr userDrawn="1"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  <p:sldLayoutId id="2147484068" r:id="rId17"/>
    <p:sldLayoutId id="2147484069" r:id="rId18"/>
    <p:sldLayoutId id="2147484070" r:id="rId19"/>
    <p:sldLayoutId id="2147484071" r:id="rId20"/>
    <p:sldLayoutId id="2147484072" r:id="rId21"/>
    <p:sldLayoutId id="2147484073" r:id="rId22"/>
    <p:sldLayoutId id="2147484074" r:id="rId23"/>
    <p:sldLayoutId id="2147484075" r:id="rId24"/>
    <p:sldLayoutId id="2147484076" r:id="rId25"/>
    <p:sldLayoutId id="2147484077" r:id="rId26"/>
    <p:sldLayoutId id="2147484078" r:id="rId27"/>
    <p:sldLayoutId id="2147484079" r:id="rId28"/>
    <p:sldLayoutId id="2147484080" r:id="rId29"/>
    <p:sldLayoutId id="2147484081" r:id="rId30"/>
    <p:sldLayoutId id="2147484082" r:id="rId31"/>
    <p:sldLayoutId id="2147484083" r:id="rId32"/>
    <p:sldLayoutId id="2147484084" r:id="rId33"/>
    <p:sldLayoutId id="2147484085" r:id="rId34"/>
    <p:sldLayoutId id="2147484086" r:id="rId35"/>
    <p:sldLayoutId id="2147484087" r:id="rId36"/>
    <p:sldLayoutId id="2147484088" r:id="rId37"/>
    <p:sldLayoutId id="2147484089" r:id="rId38"/>
    <p:sldLayoutId id="2147484090" r:id="rId39"/>
    <p:sldLayoutId id="2147484091" r:id="rId40"/>
    <p:sldLayoutId id="2147484092" r:id="rId41"/>
    <p:sldLayoutId id="2147484093" r:id="rId42"/>
    <p:sldLayoutId id="2147484094" r:id="rId43"/>
    <p:sldLayoutId id="2147484095" r:id="rId44"/>
    <p:sldLayoutId id="2147484097" r:id="rId45"/>
    <p:sldLayoutId id="2147484098" r:id="rId46"/>
    <p:sldLayoutId id="2147484128" r:id="rId47"/>
    <p:sldLayoutId id="2147484130" r:id="rId48"/>
    <p:sldLayoutId id="2147484104" r:id="rId49"/>
    <p:sldLayoutId id="2147484105" r:id="rId50"/>
    <p:sldLayoutId id="2147484110" r:id="rId51"/>
    <p:sldLayoutId id="2147484111" r:id="rId52"/>
    <p:sldLayoutId id="2147484112" r:id="rId53"/>
    <p:sldLayoutId id="2147484113" r:id="rId54"/>
    <p:sldLayoutId id="2147484114" r:id="rId55"/>
    <p:sldLayoutId id="2147484115" r:id="rId56"/>
    <p:sldLayoutId id="2147484116" r:id="rId57"/>
    <p:sldLayoutId id="2147484117" r:id="rId58"/>
    <p:sldLayoutId id="2147484118" r:id="rId59"/>
    <p:sldLayoutId id="2147484119" r:id="rId60"/>
  </p:sldLayoutIdLst>
  <p:transition/>
  <p:hf hdr="0" ftr="0" dt="0"/>
  <p:txStyles>
    <p:titleStyle>
      <a:lvl1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6000" kern="120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2pPr>
      <a:lvl3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3pPr>
      <a:lvl4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4pPr>
      <a:lvl5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5pPr>
      <a:lvl6pPr marL="4572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6pPr>
      <a:lvl7pPr marL="9144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7pPr>
      <a:lvl8pPr marL="13716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8pPr>
      <a:lvl9pPr marL="18288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9pPr>
    </p:titleStyle>
    <p:bodyStyle>
      <a:lvl1pPr algn="l" defTabSz="1827213" rtl="0" eaLnBrk="1" fontAlgn="base" hangingPunct="1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defRPr lang="en-US" sz="48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marL="9128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40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2pPr>
      <a:lvl3pPr marL="18272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6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3pPr>
      <a:lvl4pPr marL="27416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4pPr>
      <a:lvl5pPr marL="36560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natemcmaster/dotnet-tool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uget.org/packages/McMaster.Extensions.CommandLineUtils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DncGlobalTools" TargetMode="External"/><Relationship Id="rId7" Type="http://schemas.openxmlformats.org/officeDocument/2006/relationships/hyperlink" Target="http://bit.ly/GlobalToolsList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bit.ly/CmdLineUtilsDocs" TargetMode="External"/><Relationship Id="rId5" Type="http://schemas.openxmlformats.org/officeDocument/2006/relationships/hyperlink" Target="http://bit.ly/LocalToolsDocsPreview" TargetMode="External"/><Relationship Id="rId4" Type="http://schemas.openxmlformats.org/officeDocument/2006/relationships/hyperlink" Target="http://bit.ly/GlobalToolsDocs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59725E-57F8-A043-9200-C67C5F841419}"/>
              </a:ext>
            </a:extLst>
          </p:cNvPr>
          <p:cNvSpPr txBox="1"/>
          <p:nvPr/>
        </p:nvSpPr>
        <p:spPr>
          <a:xfrm>
            <a:off x="4376738" y="2843213"/>
            <a:ext cx="15700375" cy="540147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Kaj so </a:t>
            </a:r>
            <a:br>
              <a:rPr lang="sl-SI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</a:br>
            <a:r>
              <a:rPr lang="sl-SI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globalna orodja </a:t>
            </a:r>
            <a:br>
              <a:rPr lang="sl-SI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</a:br>
            <a:r>
              <a:rPr lang="sl-SI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v .NET </a:t>
            </a:r>
            <a:r>
              <a:rPr lang="sl-SI" sz="11500" b="1" spc="6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Core</a:t>
            </a:r>
            <a:r>
              <a:rPr lang="sl-SI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?</a:t>
            </a:r>
            <a:endParaRPr lang="en-US" sz="23900" b="1" spc="6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96FC13-D778-1F46-9344-152D914E0B2A}"/>
              </a:ext>
            </a:extLst>
          </p:cNvPr>
          <p:cNvSpPr txBox="1"/>
          <p:nvPr/>
        </p:nvSpPr>
        <p:spPr>
          <a:xfrm>
            <a:off x="9006434" y="8690956"/>
            <a:ext cx="6440994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Damir Arh, Razum </a:t>
            </a:r>
            <a:r>
              <a:rPr lang="sl-SI" sz="3200" spc="600" dirty="0" err="1">
                <a:latin typeface="Helvetica" pitchFamily="2" charset="0"/>
                <a:ea typeface="Montserrat" charset="0"/>
                <a:cs typeface="Montserrat" charset="0"/>
              </a:rPr>
              <a:t>d.o.o</a:t>
            </a: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.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Microsoft MVP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@</a:t>
            </a:r>
            <a:r>
              <a:rPr lang="sl-SI" sz="3200" spc="600" dirty="0" err="1">
                <a:latin typeface="Helvetica" pitchFamily="2" charset="0"/>
                <a:ea typeface="Montserrat" charset="0"/>
                <a:cs typeface="Montserrat" charset="0"/>
              </a:rPr>
              <a:t>DamirArh</a:t>
            </a:r>
            <a:endParaRPr lang="en-US" sz="4800" spc="600" dirty="0"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O čem bo govora?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4310062"/>
            <a:ext cx="7061502" cy="584775"/>
            <a:chOff x="3276792" y="4309397"/>
            <a:chExt cx="7061157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623569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Kaj so globalna orodja?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5318597"/>
            <a:ext cx="6316106" cy="584775"/>
            <a:chOff x="3276792" y="4309397"/>
            <a:chExt cx="6315795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5490336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Kako jih uporabljati?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327708"/>
            <a:ext cx="6917232" cy="584775"/>
            <a:chOff x="3276792" y="4309397"/>
            <a:chExt cx="6916891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6091432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Kako napisati svojega?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3">
            <a:extLst>
              <a:ext uri="{FF2B5EF4-FFF2-40B4-BE49-F238E27FC236}">
                <a16:creationId xmlns:a16="http://schemas.microsoft.com/office/drawing/2014/main" id="{483658E9-A39E-4937-9BA9-0DFE63750CA3}"/>
              </a:ext>
            </a:extLst>
          </p:cNvPr>
          <p:cNvGrpSpPr>
            <a:grpSpLocks/>
          </p:cNvGrpSpPr>
          <p:nvPr/>
        </p:nvGrpSpPr>
        <p:grpSpPr bwMode="auto">
          <a:xfrm>
            <a:off x="3695695" y="7322968"/>
            <a:ext cx="8014262" cy="584775"/>
            <a:chOff x="3276792" y="4309397"/>
            <a:chExt cx="8013872" cy="584803"/>
          </a:xfrm>
        </p:grpSpPr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FD051585-12FC-4C22-8274-2D0963F945F1}"/>
                </a:ext>
              </a:extLst>
            </p:cNvPr>
            <p:cNvSpPr txBox="1"/>
            <p:nvPr/>
          </p:nvSpPr>
          <p:spPr>
            <a:xfrm>
              <a:off x="4102251" y="4309397"/>
              <a:ext cx="7188413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Kaj prinaša .NET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3.0?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99A779A6-A30E-4C37-A8CE-1391148A117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Kaj so globalna orodja?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4310062"/>
            <a:ext cx="5981079" cy="584775"/>
            <a:chOff x="3276792" y="4309397"/>
            <a:chExt cx="5980786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515532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Konzolne aplikacije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5318597"/>
            <a:ext cx="6885171" cy="584775"/>
            <a:chOff x="3276792" y="4309397"/>
            <a:chExt cx="6884836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6059377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Namenjene razvijalcem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327707"/>
            <a:ext cx="9147585" cy="584775"/>
            <a:chOff x="3276792" y="4309396"/>
            <a:chExt cx="9147136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6"/>
              <a:ext cx="8321677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Podpora v .NET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SDK 2.1+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3">
            <a:extLst>
              <a:ext uri="{FF2B5EF4-FFF2-40B4-BE49-F238E27FC236}">
                <a16:creationId xmlns:a16="http://schemas.microsoft.com/office/drawing/2014/main" id="{483658E9-A39E-4937-9BA9-0DFE63750CA3}"/>
              </a:ext>
            </a:extLst>
          </p:cNvPr>
          <p:cNvGrpSpPr>
            <a:grpSpLocks/>
          </p:cNvGrpSpPr>
          <p:nvPr/>
        </p:nvGrpSpPr>
        <p:grpSpPr bwMode="auto">
          <a:xfrm>
            <a:off x="3695694" y="7322968"/>
            <a:ext cx="7154476" cy="584775"/>
            <a:chOff x="3276792" y="4309397"/>
            <a:chExt cx="7154129" cy="584803"/>
          </a:xfrm>
        </p:grpSpPr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FD051585-12FC-4C22-8274-2D0963F945F1}"/>
                </a:ext>
              </a:extLst>
            </p:cNvPr>
            <p:cNvSpPr txBox="1"/>
            <p:nvPr/>
          </p:nvSpPr>
          <p:spPr>
            <a:xfrm>
              <a:off x="4102251" y="4309397"/>
              <a:ext cx="6328670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Kot globalni paketi NPM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99A779A6-A30E-4C37-A8CE-1391148A117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80094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Kje jih najdem?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4310062"/>
            <a:ext cx="7580874" cy="584775"/>
            <a:chOff x="3276792" y="4309397"/>
            <a:chExt cx="7580505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675504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 voljo kot paketi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NuGet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5318597"/>
            <a:ext cx="7803691" cy="584775"/>
            <a:chOff x="3276792" y="4309397"/>
            <a:chExt cx="7803312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6977853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Objavljeni v galeriji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NuGet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21" name="Group 13">
            <a:extLst>
              <a:ext uri="{FF2B5EF4-FFF2-40B4-BE49-F238E27FC236}">
                <a16:creationId xmlns:a16="http://schemas.microsoft.com/office/drawing/2014/main" id="{5B8F591C-1E1F-46D6-9DCE-10ADF84E003A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6327132"/>
            <a:ext cx="17073563" cy="1229220"/>
            <a:chOff x="3276792" y="4309397"/>
            <a:chExt cx="17072722" cy="1229280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1B9326A7-9A72-4C70-ADC7-9B0F95C7B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  <a:hlinkClick r:id="rId3"/>
                </a:rPr>
                <a:t>https://github.com/natemcmaster/dotnet-tools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C5ABCB21-95CE-4B38-8B11-3AC317CBF2E2}"/>
                </a:ext>
              </a:extLst>
            </p:cNvPr>
            <p:cNvSpPr txBox="1"/>
            <p:nvPr/>
          </p:nvSpPr>
          <p:spPr>
            <a:xfrm>
              <a:off x="4102251" y="4309397"/>
              <a:ext cx="10781588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Nate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McMaster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vzdržuje neuradni seznam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4" name="Shape 2906">
              <a:extLst>
                <a:ext uri="{FF2B5EF4-FFF2-40B4-BE49-F238E27FC236}">
                  <a16:creationId xmlns:a16="http://schemas.microsoft.com/office/drawing/2014/main" id="{9C3A4C3F-7FF9-4E37-820D-AF6DC4FF33E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8" name="Group 13">
            <a:extLst>
              <a:ext uri="{FF2B5EF4-FFF2-40B4-BE49-F238E27FC236}">
                <a16:creationId xmlns:a16="http://schemas.microsoft.com/office/drawing/2014/main" id="{576B31F8-9AA8-4A0F-83B2-7BB1215CAC37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7825904"/>
            <a:ext cx="17073563" cy="1229220"/>
            <a:chOff x="3276792" y="4309397"/>
            <a:chExt cx="17072722" cy="1229280"/>
          </a:xfrm>
        </p:grpSpPr>
        <p:sp>
          <p:nvSpPr>
            <p:cNvPr id="29" name="TextBox 14">
              <a:extLst>
                <a:ext uri="{FF2B5EF4-FFF2-40B4-BE49-F238E27FC236}">
                  <a16:creationId xmlns:a16="http://schemas.microsoft.com/office/drawing/2014/main" id="{C6AC4C1C-247C-43F9-9B4B-2A71D269A8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Globalna orodja se izvajajo z vsemi vašimi pooblastili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30" name="TextBox 15">
              <a:extLst>
                <a:ext uri="{FF2B5EF4-FFF2-40B4-BE49-F238E27FC236}">
                  <a16:creationId xmlns:a16="http://schemas.microsoft.com/office/drawing/2014/main" id="{388D38E1-CC70-4767-A923-8FED0744F4F1}"/>
                </a:ext>
              </a:extLst>
            </p:cNvPr>
            <p:cNvSpPr txBox="1"/>
            <p:nvPr/>
          </p:nvSpPr>
          <p:spPr>
            <a:xfrm>
              <a:off x="4102251" y="4309397"/>
              <a:ext cx="221876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POZOR!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1" name="Shape 2906">
              <a:extLst>
                <a:ext uri="{FF2B5EF4-FFF2-40B4-BE49-F238E27FC236}">
                  <a16:creationId xmlns:a16="http://schemas.microsoft.com/office/drawing/2014/main" id="{727580C0-399C-44D9-9E5A-C72247014D1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52024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Kaj je na voljo?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7" y="4310062"/>
            <a:ext cx="4422959" cy="584775"/>
            <a:chOff x="3276792" y="4309397"/>
            <a:chExt cx="4422744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359728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dotnet-ignore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5318597"/>
            <a:ext cx="4209759" cy="584775"/>
            <a:chOff x="3276792" y="4309397"/>
            <a:chExt cx="4209554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3384095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dotnet-serve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6327707"/>
            <a:ext cx="4796459" cy="584775"/>
            <a:chOff x="3276792" y="4309396"/>
            <a:chExt cx="4796224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6"/>
              <a:ext cx="3970765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dotnet-cleanup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3">
            <a:extLst>
              <a:ext uri="{FF2B5EF4-FFF2-40B4-BE49-F238E27FC236}">
                <a16:creationId xmlns:a16="http://schemas.microsoft.com/office/drawing/2014/main" id="{483658E9-A39E-4937-9BA9-0DFE63750CA3}"/>
              </a:ext>
            </a:extLst>
          </p:cNvPr>
          <p:cNvGrpSpPr>
            <a:grpSpLocks/>
          </p:cNvGrpSpPr>
          <p:nvPr/>
        </p:nvGrpSpPr>
        <p:grpSpPr bwMode="auto">
          <a:xfrm>
            <a:off x="3695694" y="7322968"/>
            <a:ext cx="4019002" cy="584775"/>
            <a:chOff x="3276792" y="4309397"/>
            <a:chExt cx="4018807" cy="584803"/>
          </a:xfrm>
        </p:grpSpPr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FD051585-12FC-4C22-8274-2D0963F945F1}"/>
                </a:ext>
              </a:extLst>
            </p:cNvPr>
            <p:cNvSpPr txBox="1"/>
            <p:nvPr/>
          </p:nvSpPr>
          <p:spPr>
            <a:xfrm>
              <a:off x="4102251" y="4309397"/>
              <a:ext cx="3193348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dotnet-warp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99A779A6-A30E-4C37-A8CE-1391148A117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4" name="Group 13">
            <a:extLst>
              <a:ext uri="{FF2B5EF4-FFF2-40B4-BE49-F238E27FC236}">
                <a16:creationId xmlns:a16="http://schemas.microsoft.com/office/drawing/2014/main" id="{63CF696A-D5CC-4F7B-8790-95AE10565835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8318228"/>
            <a:ext cx="3691989" cy="584775"/>
            <a:chOff x="3276792" y="4309397"/>
            <a:chExt cx="3691809" cy="584803"/>
          </a:xfrm>
        </p:grpSpPr>
        <p:sp>
          <p:nvSpPr>
            <p:cNvPr id="25" name="TextBox 15">
              <a:extLst>
                <a:ext uri="{FF2B5EF4-FFF2-40B4-BE49-F238E27FC236}">
                  <a16:creationId xmlns:a16="http://schemas.microsoft.com/office/drawing/2014/main" id="{4ACB7719-1497-46BA-9E15-E454D13B40AD}"/>
                </a:ext>
              </a:extLst>
            </p:cNvPr>
            <p:cNvSpPr txBox="1"/>
            <p:nvPr/>
          </p:nvSpPr>
          <p:spPr>
            <a:xfrm>
              <a:off x="4102251" y="4309397"/>
              <a:ext cx="2866350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dotnet-ecs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6" name="Shape 2906">
              <a:extLst>
                <a:ext uri="{FF2B5EF4-FFF2-40B4-BE49-F238E27FC236}">
                  <a16:creationId xmlns:a16="http://schemas.microsoft.com/office/drawing/2014/main" id="{97813104-AB98-4F97-8F9C-7DA6B5A8F785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7" name="Group 13">
            <a:extLst>
              <a:ext uri="{FF2B5EF4-FFF2-40B4-BE49-F238E27FC236}">
                <a16:creationId xmlns:a16="http://schemas.microsoft.com/office/drawing/2014/main" id="{E7F9B2F4-D7B6-4CA9-9B6A-0D92DD3E9100}"/>
              </a:ext>
            </a:extLst>
          </p:cNvPr>
          <p:cNvGrpSpPr>
            <a:grpSpLocks/>
          </p:cNvGrpSpPr>
          <p:nvPr/>
        </p:nvGrpSpPr>
        <p:grpSpPr bwMode="auto">
          <a:xfrm>
            <a:off x="3695694" y="9294705"/>
            <a:ext cx="3432303" cy="584775"/>
            <a:chOff x="3276792" y="4309397"/>
            <a:chExt cx="3432136" cy="584803"/>
          </a:xfrm>
        </p:grpSpPr>
        <p:sp>
          <p:nvSpPr>
            <p:cNvPr id="28" name="TextBox 15">
              <a:extLst>
                <a:ext uri="{FF2B5EF4-FFF2-40B4-BE49-F238E27FC236}">
                  <a16:creationId xmlns:a16="http://schemas.microsoft.com/office/drawing/2014/main" id="{E780295D-E9D0-4038-BA52-0D6536DAC76C}"/>
                </a:ext>
              </a:extLst>
            </p:cNvPr>
            <p:cNvSpPr txBox="1"/>
            <p:nvPr/>
          </p:nvSpPr>
          <p:spPr>
            <a:xfrm>
              <a:off x="4102251" y="4309397"/>
              <a:ext cx="2606677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dotnet-eb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9" name="Shape 2906">
              <a:extLst>
                <a:ext uri="{FF2B5EF4-FFF2-40B4-BE49-F238E27FC236}">
                  <a16:creationId xmlns:a16="http://schemas.microsoft.com/office/drawing/2014/main" id="{DFE0D625-E796-4311-A28D-E13B9F5CC9F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0" name="Group 13">
            <a:extLst>
              <a:ext uri="{FF2B5EF4-FFF2-40B4-BE49-F238E27FC236}">
                <a16:creationId xmlns:a16="http://schemas.microsoft.com/office/drawing/2014/main" id="{4B069CB6-28A3-4F5B-BFAE-C518FB6EB872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10271182"/>
            <a:ext cx="4628143" cy="584775"/>
            <a:chOff x="3276792" y="4309397"/>
            <a:chExt cx="4627918" cy="584803"/>
          </a:xfrm>
        </p:grpSpPr>
        <p:sp>
          <p:nvSpPr>
            <p:cNvPr id="31" name="TextBox 15">
              <a:extLst>
                <a:ext uri="{FF2B5EF4-FFF2-40B4-BE49-F238E27FC236}">
                  <a16:creationId xmlns:a16="http://schemas.microsoft.com/office/drawing/2014/main" id="{7C900435-021A-4F8C-AF10-4F275FB6AC4F}"/>
                </a:ext>
              </a:extLst>
            </p:cNvPr>
            <p:cNvSpPr txBox="1"/>
            <p:nvPr/>
          </p:nvSpPr>
          <p:spPr>
            <a:xfrm>
              <a:off x="4102251" y="4309397"/>
              <a:ext cx="3802459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-lambda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2" name="Shape 2906">
              <a:extLst>
                <a:ext uri="{FF2B5EF4-FFF2-40B4-BE49-F238E27FC236}">
                  <a16:creationId xmlns:a16="http://schemas.microsoft.com/office/drawing/2014/main" id="{7F90C09C-6414-44EE-9F99-D552B194B7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926626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Uporaba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13">
            <a:extLst>
              <a:ext uri="{FF2B5EF4-FFF2-40B4-BE49-F238E27FC236}">
                <a16:creationId xmlns:a16="http://schemas.microsoft.com/office/drawing/2014/main" id="{5B8F591C-1E1F-46D6-9DCE-10ADF84E003A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5310775"/>
            <a:ext cx="17073563" cy="2614214"/>
            <a:chOff x="3276792" y="4309397"/>
            <a:chExt cx="17072722" cy="2614343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1B9326A7-9A72-4C70-ADC7-9B0F95C7B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1882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install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uninstall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update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list</a:t>
              </a: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C5ABCB21-95CE-4B38-8B11-3AC317CBF2E2}"/>
                </a:ext>
              </a:extLst>
            </p:cNvPr>
            <p:cNvSpPr txBox="1"/>
            <p:nvPr/>
          </p:nvSpPr>
          <p:spPr>
            <a:xfrm>
              <a:off x="4102251" y="4309397"/>
              <a:ext cx="693937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Upravljanje z „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tool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“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4" name="Shape 2906">
              <a:extLst>
                <a:ext uri="{FF2B5EF4-FFF2-40B4-BE49-F238E27FC236}">
                  <a16:creationId xmlns:a16="http://schemas.microsoft.com/office/drawing/2014/main" id="{9C3A4C3F-7FF9-4E37-820D-AF6DC4FF33E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Kako jih uporabim?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7" y="4310062"/>
            <a:ext cx="9147585" cy="584775"/>
            <a:chOff x="3276792" y="4309397"/>
            <a:chExt cx="9147142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832168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Predpogoj: .NET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SDK 2.1+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">
            <a:extLst>
              <a:ext uri="{FF2B5EF4-FFF2-40B4-BE49-F238E27FC236}">
                <a16:creationId xmlns:a16="http://schemas.microsoft.com/office/drawing/2014/main" id="{CAD07949-6D1B-4061-AB74-CC1E353813C6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8072438"/>
            <a:ext cx="7997655" cy="584775"/>
            <a:chOff x="3276792" y="4309397"/>
            <a:chExt cx="7997266" cy="584804"/>
          </a:xfrm>
        </p:grpSpPr>
        <p:sp>
          <p:nvSpPr>
            <p:cNvPr id="19" name="TextBox 5">
              <a:extLst>
                <a:ext uri="{FF2B5EF4-FFF2-40B4-BE49-F238E27FC236}">
                  <a16:creationId xmlns:a16="http://schemas.microsoft.com/office/drawing/2014/main" id="{F0B12BC5-74F9-4C72-B97C-090AF9B27B3D}"/>
                </a:ext>
              </a:extLst>
            </p:cNvPr>
            <p:cNvSpPr txBox="1"/>
            <p:nvPr/>
          </p:nvSpPr>
          <p:spPr>
            <a:xfrm>
              <a:off x="4102251" y="4309397"/>
              <a:ext cx="717180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Ob namestitvi dodana v pot</a:t>
              </a: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9E92F2F1-FF25-4FA0-8A43-40C0D4897170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6426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Razvoj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702608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13">
            <a:extLst>
              <a:ext uri="{FF2B5EF4-FFF2-40B4-BE49-F238E27FC236}">
                <a16:creationId xmlns:a16="http://schemas.microsoft.com/office/drawing/2014/main" id="{5B8F591C-1E1F-46D6-9DCE-10ADF84E003A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5310774"/>
            <a:ext cx="17073563" cy="1229220"/>
            <a:chOff x="3276792" y="4309397"/>
            <a:chExt cx="17072722" cy="1229281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1B9326A7-9A72-4C70-ADC7-9B0F95C7B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  <a:hlinkClick r:id="rId3"/>
                </a:rPr>
                <a:t>McMaster.Extensions.CommandLineUtils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C5ABCB21-95CE-4B38-8B11-3AC317CBF2E2}"/>
                </a:ext>
              </a:extLst>
            </p:cNvPr>
            <p:cNvSpPr txBox="1"/>
            <p:nvPr/>
          </p:nvSpPr>
          <p:spPr>
            <a:xfrm>
              <a:off x="4102251" y="4309397"/>
              <a:ext cx="1094508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Procesiranje parametrov iz ukazne vrstice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4" name="Shape 2906">
              <a:extLst>
                <a:ext uri="{FF2B5EF4-FFF2-40B4-BE49-F238E27FC236}">
                  <a16:creationId xmlns:a16="http://schemas.microsoft.com/office/drawing/2014/main" id="{9C3A4C3F-7FF9-4E37-820D-AF6DC4FF33E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Kako napišem svojega?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7" y="4310062"/>
            <a:ext cx="9266208" cy="584775"/>
            <a:chOff x="3276792" y="4309397"/>
            <a:chExt cx="9265757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844029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Konzolna aplikacija v .NET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Core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251DAF7-292A-4327-8ED4-356973110F57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6692756"/>
            <a:ext cx="17073563" cy="1229220"/>
            <a:chOff x="3276792" y="4309397"/>
            <a:chExt cx="17072722" cy="122928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B3CB7F0-705A-4097-8B62-F1F6FD4B8E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Označeni z atributi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84D8D93-7AE5-436A-B94B-C34294623BFF}"/>
                </a:ext>
              </a:extLst>
            </p:cNvPr>
            <p:cNvSpPr txBox="1"/>
            <p:nvPr/>
          </p:nvSpPr>
          <p:spPr>
            <a:xfrm>
              <a:off x="4102251" y="4309397"/>
              <a:ext cx="1139550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Ukazi implementirani kot samostojni razredi</a:t>
              </a: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CEA630BF-6829-4B87-9E21-9A41928EBB7E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3619809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Objava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097694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13">
            <a:extLst>
              <a:ext uri="{FF2B5EF4-FFF2-40B4-BE49-F238E27FC236}">
                <a16:creationId xmlns:a16="http://schemas.microsoft.com/office/drawing/2014/main" id="{1E91D426-DBCB-4404-9A85-0E882BD4618B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17073563" cy="1229220"/>
            <a:chOff x="3276792" y="4309397"/>
            <a:chExt cx="17072722" cy="1229281"/>
          </a:xfrm>
        </p:grpSpPr>
        <p:sp>
          <p:nvSpPr>
            <p:cNvPr id="26" name="TextBox 14">
              <a:extLst>
                <a:ext uri="{FF2B5EF4-FFF2-40B4-BE49-F238E27FC236}">
                  <a16:creationId xmlns:a16="http://schemas.microsoft.com/office/drawing/2014/main" id="{CEDB89BC-5D4E-42E5-96E3-B24B51FC42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PackAsTool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7" name="TextBox 15">
              <a:extLst>
                <a:ext uri="{FF2B5EF4-FFF2-40B4-BE49-F238E27FC236}">
                  <a16:creationId xmlns:a16="http://schemas.microsoft.com/office/drawing/2014/main" id="{C3B5569E-C0BB-468F-BFF6-81D25C75593A}"/>
                </a:ext>
              </a:extLst>
            </p:cNvPr>
            <p:cNvSpPr txBox="1"/>
            <p:nvPr/>
          </p:nvSpPr>
          <p:spPr>
            <a:xfrm>
              <a:off x="4102251" y="4309397"/>
              <a:ext cx="615875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Kreiranje paketa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NuGet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8" name="Shape 2906">
              <a:extLst>
                <a:ext uri="{FF2B5EF4-FFF2-40B4-BE49-F238E27FC236}">
                  <a16:creationId xmlns:a16="http://schemas.microsoft.com/office/drawing/2014/main" id="{341AACFD-8AEA-42A2-9080-770EACF7FF0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3">
            <a:extLst>
              <a:ext uri="{FF2B5EF4-FFF2-40B4-BE49-F238E27FC236}">
                <a16:creationId xmlns:a16="http://schemas.microsoft.com/office/drawing/2014/main" id="{5B8F591C-1E1F-46D6-9DCE-10ADF84E003A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5686731"/>
            <a:ext cx="17073563" cy="1229220"/>
            <a:chOff x="3276792" y="4309397"/>
            <a:chExt cx="17072722" cy="1229281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1B9326A7-9A72-4C70-ADC7-9B0F95C7B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Lokalna namestitev</a:t>
              </a: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C5ABCB21-95CE-4B38-8B11-3AC317CBF2E2}"/>
                </a:ext>
              </a:extLst>
            </p:cNvPr>
            <p:cNvSpPr txBox="1"/>
            <p:nvPr/>
          </p:nvSpPr>
          <p:spPr>
            <a:xfrm>
              <a:off x="4102251" y="4309397"/>
              <a:ext cx="776591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Testiranje paketa pred objavo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4" name="Shape 2906">
              <a:extLst>
                <a:ext uri="{FF2B5EF4-FFF2-40B4-BE49-F238E27FC236}">
                  <a16:creationId xmlns:a16="http://schemas.microsoft.com/office/drawing/2014/main" id="{9C3A4C3F-7FF9-4E37-820D-AF6DC4FF33E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Kako ga objavim?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251DAF7-292A-4327-8ED4-356973110F57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7068713"/>
            <a:ext cx="17073563" cy="1229220"/>
            <a:chOff x="3276792" y="4309397"/>
            <a:chExt cx="17072722" cy="122928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B3CB7F0-705A-4097-8B62-F1F6FD4B8E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Kreiranje PR za uvrstitev v neuradni seznam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84D8D93-7AE5-436A-B94B-C34294623BFF}"/>
                </a:ext>
              </a:extLst>
            </p:cNvPr>
            <p:cNvSpPr txBox="1"/>
            <p:nvPr/>
          </p:nvSpPr>
          <p:spPr>
            <a:xfrm>
              <a:off x="4102251" y="4309397"/>
              <a:ext cx="616837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Objava v galeriji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NuGet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CEA630BF-6829-4B87-9E21-9A41928EBB7E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9659832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5935287" y="1847850"/>
            <a:ext cx="1250707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Kaj prinaša .NET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Core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3.0?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18" name="Group 1">
            <a:extLst>
              <a:ext uri="{FF2B5EF4-FFF2-40B4-BE49-F238E27FC236}">
                <a16:creationId xmlns:a16="http://schemas.microsoft.com/office/drawing/2014/main" id="{D2936146-726D-4E09-AB78-D8F6990017C9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4310062"/>
            <a:ext cx="7806897" cy="584775"/>
            <a:chOff x="3276792" y="4309397"/>
            <a:chExt cx="7806516" cy="584804"/>
          </a:xfrm>
        </p:grpSpPr>
        <p:sp>
          <p:nvSpPr>
            <p:cNvPr id="19" name="TextBox 5">
              <a:extLst>
                <a:ext uri="{FF2B5EF4-FFF2-40B4-BE49-F238E27FC236}">
                  <a16:creationId xmlns:a16="http://schemas.microsoft.com/office/drawing/2014/main" id="{0B4A1B47-C0D8-4F17-9466-31987B94D7D5}"/>
                </a:ext>
              </a:extLst>
            </p:cNvPr>
            <p:cNvSpPr txBox="1"/>
            <p:nvPr/>
          </p:nvSpPr>
          <p:spPr>
            <a:xfrm>
              <a:off x="4102251" y="4309397"/>
              <a:ext cx="698105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Lokalno nameščanje orodij</a:t>
              </a: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7B4D896A-DAAF-4156-8C0E-AC7A9E8D3F34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5" name="Group 9">
            <a:extLst>
              <a:ext uri="{FF2B5EF4-FFF2-40B4-BE49-F238E27FC236}">
                <a16:creationId xmlns:a16="http://schemas.microsoft.com/office/drawing/2014/main" id="{D5AF7188-004C-4D72-994D-8F66FA71E2F5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5318597"/>
            <a:ext cx="10597726" cy="584775"/>
            <a:chOff x="3276792" y="4309397"/>
            <a:chExt cx="10597211" cy="584803"/>
          </a:xfrm>
        </p:grpSpPr>
        <p:sp>
          <p:nvSpPr>
            <p:cNvPr id="26" name="TextBox 11">
              <a:extLst>
                <a:ext uri="{FF2B5EF4-FFF2-40B4-BE49-F238E27FC236}">
                  <a16:creationId xmlns:a16="http://schemas.microsoft.com/office/drawing/2014/main" id="{DD09DC76-A73B-426A-9D7F-AD394947DA04}"/>
                </a:ext>
              </a:extLst>
            </p:cNvPr>
            <p:cNvSpPr txBox="1"/>
            <p:nvPr/>
          </p:nvSpPr>
          <p:spPr>
            <a:xfrm>
              <a:off x="4102251" y="4309397"/>
              <a:ext cx="9771752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Seznam orodij shranjen v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repozitoriju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7" name="Shape 2906">
              <a:extLst>
                <a:ext uri="{FF2B5EF4-FFF2-40B4-BE49-F238E27FC236}">
                  <a16:creationId xmlns:a16="http://schemas.microsoft.com/office/drawing/2014/main" id="{74823EEE-78F1-43FE-A764-6AFF8548DE74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8" name="Group 13">
            <a:extLst>
              <a:ext uri="{FF2B5EF4-FFF2-40B4-BE49-F238E27FC236}">
                <a16:creationId xmlns:a16="http://schemas.microsoft.com/office/drawing/2014/main" id="{05BCD7DA-38F9-4749-8783-FB55FA9B1E8C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6327707"/>
            <a:ext cx="6827463" cy="584775"/>
            <a:chOff x="3276792" y="4309396"/>
            <a:chExt cx="6827131" cy="584803"/>
          </a:xfrm>
        </p:grpSpPr>
        <p:sp>
          <p:nvSpPr>
            <p:cNvPr id="29" name="TextBox 15">
              <a:extLst>
                <a:ext uri="{FF2B5EF4-FFF2-40B4-BE49-F238E27FC236}">
                  <a16:creationId xmlns:a16="http://schemas.microsoft.com/office/drawing/2014/main" id="{258CD709-8289-4092-9D93-DF07877B2393}"/>
                </a:ext>
              </a:extLst>
            </p:cNvPr>
            <p:cNvSpPr txBox="1"/>
            <p:nvPr/>
          </p:nvSpPr>
          <p:spPr>
            <a:xfrm>
              <a:off x="4102251" y="4309396"/>
              <a:ext cx="6001672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Kot lokalni paketi NPM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0" name="Shape 2906">
              <a:extLst>
                <a:ext uri="{FF2B5EF4-FFF2-40B4-BE49-F238E27FC236}">
                  <a16:creationId xmlns:a16="http://schemas.microsoft.com/office/drawing/2014/main" id="{B65C264E-566C-40D2-85C4-96199CB2EA51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31" name="TextBox 1">
            <a:extLst>
              <a:ext uri="{FF2B5EF4-FFF2-40B4-BE49-F238E27FC236}">
                <a16:creationId xmlns:a16="http://schemas.microsoft.com/office/drawing/2014/main" id="{3C7D3AF2-2041-4AAB-BFCC-F7981808BADB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4459520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837684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Prihodnost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767537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1251DAF7-292A-4327-8ED4-356973110F57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5824014"/>
            <a:ext cx="17073563" cy="1229220"/>
            <a:chOff x="3276792" y="4309397"/>
            <a:chExt cx="17072722" cy="122928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B3CB7F0-705A-4097-8B62-F1F6FD4B8E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Brez parametra „-g“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84D8D93-7AE5-436A-B94B-C34294623BFF}"/>
                </a:ext>
              </a:extLst>
            </p:cNvPr>
            <p:cNvSpPr txBox="1"/>
            <p:nvPr/>
          </p:nvSpPr>
          <p:spPr>
            <a:xfrm>
              <a:off x="4102251" y="4309397"/>
              <a:ext cx="515692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„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tool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install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“</a:t>
              </a: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CEA630BF-6829-4B87-9E21-9A41928EBB7E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3">
            <a:extLst>
              <a:ext uri="{FF2B5EF4-FFF2-40B4-BE49-F238E27FC236}">
                <a16:creationId xmlns:a16="http://schemas.microsoft.com/office/drawing/2014/main" id="{5B8F591C-1E1F-46D6-9DCE-10ADF84E003A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6078"/>
            <a:ext cx="17073563" cy="1229220"/>
            <a:chOff x="3276792" y="4309397"/>
            <a:chExt cx="17072722" cy="1229281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1B9326A7-9A72-4C70-ADC7-9B0F95C7B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./.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config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/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dotnet-tools.json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C5ABCB21-95CE-4B38-8B11-3AC317CBF2E2}"/>
                </a:ext>
              </a:extLst>
            </p:cNvPr>
            <p:cNvSpPr txBox="1"/>
            <p:nvPr/>
          </p:nvSpPr>
          <p:spPr>
            <a:xfrm>
              <a:off x="4102251" y="4309397"/>
              <a:ext cx="692976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„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new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tool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-manifest“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4" name="Shape 2906">
              <a:extLst>
                <a:ext uri="{FF2B5EF4-FFF2-40B4-BE49-F238E27FC236}">
                  <a16:creationId xmlns:a16="http://schemas.microsoft.com/office/drawing/2014/main" id="{9C3A4C3F-7FF9-4E37-820D-AF6DC4FF33E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5403273" y="1847850"/>
            <a:ext cx="1357110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Kako delujejo lokalna orodja?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7200683"/>
            <a:ext cx="5208430" cy="584775"/>
            <a:chOff x="3276792" y="4309397"/>
            <a:chExt cx="5208177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438271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„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tool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run“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">
            <a:extLst>
              <a:ext uri="{FF2B5EF4-FFF2-40B4-BE49-F238E27FC236}">
                <a16:creationId xmlns:a16="http://schemas.microsoft.com/office/drawing/2014/main" id="{E969420D-AB1A-4BF7-9E0C-F740E1F161A8}"/>
              </a:ext>
            </a:extLst>
          </p:cNvPr>
          <p:cNvGrpSpPr>
            <a:grpSpLocks/>
          </p:cNvGrpSpPr>
          <p:nvPr/>
        </p:nvGrpSpPr>
        <p:grpSpPr bwMode="auto">
          <a:xfrm>
            <a:off x="3695701" y="8221610"/>
            <a:ext cx="6199086" cy="584775"/>
            <a:chOff x="3276792" y="4309397"/>
            <a:chExt cx="6198785" cy="584804"/>
          </a:xfrm>
        </p:grpSpPr>
        <p:sp>
          <p:nvSpPr>
            <p:cNvPr id="19" name="TextBox 5">
              <a:extLst>
                <a:ext uri="{FF2B5EF4-FFF2-40B4-BE49-F238E27FC236}">
                  <a16:creationId xmlns:a16="http://schemas.microsoft.com/office/drawing/2014/main" id="{77846DAE-B323-4DBD-8CBA-A499EF39545D}"/>
                </a:ext>
              </a:extLst>
            </p:cNvPr>
            <p:cNvSpPr txBox="1"/>
            <p:nvPr/>
          </p:nvSpPr>
          <p:spPr>
            <a:xfrm>
              <a:off x="4102251" y="4309397"/>
              <a:ext cx="537332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„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tool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restore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“</a:t>
              </a: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51C284F6-7190-4899-A9F5-0353E009D87C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2569065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4007796" y="1847850"/>
            <a:ext cx="1636205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Zakaj bi uporabljal globalna orodja?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18" name="Group 1">
            <a:extLst>
              <a:ext uri="{FF2B5EF4-FFF2-40B4-BE49-F238E27FC236}">
                <a16:creationId xmlns:a16="http://schemas.microsoft.com/office/drawing/2014/main" id="{D2936146-726D-4E09-AB78-D8F6990017C9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12160653" cy="584775"/>
            <a:chOff x="3276792" y="4309397"/>
            <a:chExt cx="12160061" cy="584804"/>
          </a:xfrm>
        </p:grpSpPr>
        <p:sp>
          <p:nvSpPr>
            <p:cNvPr id="19" name="TextBox 5">
              <a:extLst>
                <a:ext uri="{FF2B5EF4-FFF2-40B4-BE49-F238E27FC236}">
                  <a16:creationId xmlns:a16="http://schemas.microsoft.com/office/drawing/2014/main" id="{0B4A1B47-C0D8-4F17-9466-31987B94D7D5}"/>
                </a:ext>
              </a:extLst>
            </p:cNvPr>
            <p:cNvSpPr txBox="1"/>
            <p:nvPr/>
          </p:nvSpPr>
          <p:spPr>
            <a:xfrm>
              <a:off x="4102251" y="4309397"/>
              <a:ext cx="1133460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Infrastruktura za distribucijo in nameščanje</a:t>
              </a: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7B4D896A-DAAF-4156-8C0E-AC7A9E8D3F34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5" name="Group 9">
            <a:extLst>
              <a:ext uri="{FF2B5EF4-FFF2-40B4-BE49-F238E27FC236}">
                <a16:creationId xmlns:a16="http://schemas.microsoft.com/office/drawing/2014/main" id="{D5AF7188-004C-4D72-994D-8F66FA71E2F5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5318597"/>
            <a:ext cx="5384760" cy="584775"/>
            <a:chOff x="3276792" y="4309397"/>
            <a:chExt cx="5384497" cy="584803"/>
          </a:xfrm>
        </p:grpSpPr>
        <p:sp>
          <p:nvSpPr>
            <p:cNvPr id="26" name="TextBox 11">
              <a:extLst>
                <a:ext uri="{FF2B5EF4-FFF2-40B4-BE49-F238E27FC236}">
                  <a16:creationId xmlns:a16="http://schemas.microsoft.com/office/drawing/2014/main" id="{DD09DC76-A73B-426A-9D7F-AD394947DA04}"/>
                </a:ext>
              </a:extLst>
            </p:cNvPr>
            <p:cNvSpPr txBox="1"/>
            <p:nvPr/>
          </p:nvSpPr>
          <p:spPr>
            <a:xfrm>
              <a:off x="4102251" y="4309397"/>
              <a:ext cx="4559038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Enostaven razvoj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7" name="Shape 2906">
              <a:extLst>
                <a:ext uri="{FF2B5EF4-FFF2-40B4-BE49-F238E27FC236}">
                  <a16:creationId xmlns:a16="http://schemas.microsoft.com/office/drawing/2014/main" id="{74823EEE-78F1-43FE-A764-6AFF8548DE74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8" name="Group 13">
            <a:extLst>
              <a:ext uri="{FF2B5EF4-FFF2-40B4-BE49-F238E27FC236}">
                <a16:creationId xmlns:a16="http://schemas.microsoft.com/office/drawing/2014/main" id="{05BCD7DA-38F9-4749-8783-FB55FA9B1E8C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6327707"/>
            <a:ext cx="9049802" cy="584775"/>
            <a:chOff x="3276792" y="4309396"/>
            <a:chExt cx="9049362" cy="584803"/>
          </a:xfrm>
        </p:grpSpPr>
        <p:sp>
          <p:nvSpPr>
            <p:cNvPr id="29" name="TextBox 15">
              <a:extLst>
                <a:ext uri="{FF2B5EF4-FFF2-40B4-BE49-F238E27FC236}">
                  <a16:creationId xmlns:a16="http://schemas.microsoft.com/office/drawing/2014/main" id="{258CD709-8289-4092-9D93-DF07877B2393}"/>
                </a:ext>
              </a:extLst>
            </p:cNvPr>
            <p:cNvSpPr txBox="1"/>
            <p:nvPr/>
          </p:nvSpPr>
          <p:spPr>
            <a:xfrm>
              <a:off x="4102251" y="4309396"/>
              <a:ext cx="8223903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Lokalna orodja v .NET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3.0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0" name="Shape 2906">
              <a:extLst>
                <a:ext uri="{FF2B5EF4-FFF2-40B4-BE49-F238E27FC236}">
                  <a16:creationId xmlns:a16="http://schemas.microsoft.com/office/drawing/2014/main" id="{B65C264E-566C-40D2-85C4-96199CB2EA51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31" name="TextBox 1">
            <a:extLst>
              <a:ext uri="{FF2B5EF4-FFF2-40B4-BE49-F238E27FC236}">
                <a16:creationId xmlns:a16="http://schemas.microsoft.com/office/drawing/2014/main" id="{3C7D3AF2-2041-4AAB-BFCC-F7981808BADB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34634027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13">
            <a:extLst>
              <a:ext uri="{FF2B5EF4-FFF2-40B4-BE49-F238E27FC236}">
                <a16:creationId xmlns:a16="http://schemas.microsoft.com/office/drawing/2014/main" id="{1E91D426-DBCB-4404-9A85-0E882BD4618B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17073563" cy="1229220"/>
            <a:chOff x="3276792" y="4309397"/>
            <a:chExt cx="17072722" cy="1229281"/>
          </a:xfrm>
        </p:grpSpPr>
        <p:sp>
          <p:nvSpPr>
            <p:cNvPr id="26" name="TextBox 14">
              <a:extLst>
                <a:ext uri="{FF2B5EF4-FFF2-40B4-BE49-F238E27FC236}">
                  <a16:creationId xmlns:a16="http://schemas.microsoft.com/office/drawing/2014/main" id="{CEDB89BC-5D4E-42E5-96E3-B24B51FC42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>
                  <a:latin typeface="Helvetica" pitchFamily="2" charset="0"/>
                  <a:ea typeface="Montserrat Light"/>
                  <a:cs typeface="Montserrat Light"/>
                  <a:hlinkClick r:id="rId3"/>
                </a:rPr>
                <a:t>http://bit.ly/DncGlobalTools</a:t>
              </a:r>
              <a:r>
                <a:rPr lang="sl-SI" altLang="sr-Latn-RS" sz="200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7" name="TextBox 15">
              <a:extLst>
                <a:ext uri="{FF2B5EF4-FFF2-40B4-BE49-F238E27FC236}">
                  <a16:creationId xmlns:a16="http://schemas.microsoft.com/office/drawing/2014/main" id="{C3B5569E-C0BB-468F-BFF6-81D25C75593A}"/>
                </a:ext>
              </a:extLst>
            </p:cNvPr>
            <p:cNvSpPr txBox="1"/>
            <p:nvPr/>
          </p:nvSpPr>
          <p:spPr>
            <a:xfrm>
              <a:off x="4102251" y="4309397"/>
              <a:ext cx="616734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.NET Core Global Tools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8" name="Shape 2906">
              <a:extLst>
                <a:ext uri="{FF2B5EF4-FFF2-40B4-BE49-F238E27FC236}">
                  <a16:creationId xmlns:a16="http://schemas.microsoft.com/office/drawing/2014/main" id="{341AACFD-8AEA-42A2-9080-770EACF7FF0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3">
            <a:extLst>
              <a:ext uri="{FF2B5EF4-FFF2-40B4-BE49-F238E27FC236}">
                <a16:creationId xmlns:a16="http://schemas.microsoft.com/office/drawing/2014/main" id="{5B8F591C-1E1F-46D6-9DCE-10ADF84E003A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5686731"/>
            <a:ext cx="17073563" cy="1229220"/>
            <a:chOff x="3276792" y="4309397"/>
            <a:chExt cx="17072722" cy="1229281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1B9326A7-9A72-4C70-ADC7-9B0F95C7B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  <a:hlinkClick r:id="rId4"/>
                </a:rPr>
                <a:t>http://bit.ly/GlobalToolsDocs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C5ABCB21-95CE-4B38-8B11-3AC317CBF2E2}"/>
                </a:ext>
              </a:extLst>
            </p:cNvPr>
            <p:cNvSpPr txBox="1"/>
            <p:nvPr/>
          </p:nvSpPr>
          <p:spPr>
            <a:xfrm>
              <a:off x="4102251" y="4309397"/>
              <a:ext cx="859096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.NET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Core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Global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Tools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overview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4" name="Shape 2906">
              <a:extLst>
                <a:ext uri="{FF2B5EF4-FFF2-40B4-BE49-F238E27FC236}">
                  <a16:creationId xmlns:a16="http://schemas.microsoft.com/office/drawing/2014/main" id="{9C3A4C3F-7FF9-4E37-820D-AF6DC4FF33E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Kje lahko izvem več?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251DAF7-292A-4327-8ED4-356973110F57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7068713"/>
            <a:ext cx="17073563" cy="1229220"/>
            <a:chOff x="3276792" y="4309397"/>
            <a:chExt cx="17072722" cy="122928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B3CB7F0-705A-4097-8B62-F1F6FD4B8E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  <a:hlinkClick r:id="rId5"/>
                </a:rPr>
                <a:t>http://bit.ly/LocalToolsDocsPreview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84D8D93-7AE5-436A-B94B-C34294623BFF}"/>
                </a:ext>
              </a:extLst>
            </p:cNvPr>
            <p:cNvSpPr txBox="1"/>
            <p:nvPr/>
          </p:nvSpPr>
          <p:spPr>
            <a:xfrm>
              <a:off x="4102251" y="4309397"/>
              <a:ext cx="1071747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Local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Tools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Early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Preview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Documentation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CEA630BF-6829-4B87-9E21-9A41928EBB7E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8" name="Group 13">
            <a:extLst>
              <a:ext uri="{FF2B5EF4-FFF2-40B4-BE49-F238E27FC236}">
                <a16:creationId xmlns:a16="http://schemas.microsoft.com/office/drawing/2014/main" id="{7F638744-ED26-4F78-B0D8-9E2F50C020CF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8450333"/>
            <a:ext cx="17073563" cy="1229220"/>
            <a:chOff x="3276792" y="4309397"/>
            <a:chExt cx="17072722" cy="1229281"/>
          </a:xfrm>
        </p:grpSpPr>
        <p:sp>
          <p:nvSpPr>
            <p:cNvPr id="19" name="TextBox 14">
              <a:extLst>
                <a:ext uri="{FF2B5EF4-FFF2-40B4-BE49-F238E27FC236}">
                  <a16:creationId xmlns:a16="http://schemas.microsoft.com/office/drawing/2014/main" id="{4DB2FC01-BC62-47C8-AC50-2E85F6C651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  <a:hlinkClick r:id="rId6"/>
                </a:rPr>
                <a:t>http://bit.ly/CmdLineUtilsDocs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20" name="TextBox 15">
              <a:extLst>
                <a:ext uri="{FF2B5EF4-FFF2-40B4-BE49-F238E27FC236}">
                  <a16:creationId xmlns:a16="http://schemas.microsoft.com/office/drawing/2014/main" id="{A5BF7EE8-F662-4546-AA0B-0D89279F4422}"/>
                </a:ext>
              </a:extLst>
            </p:cNvPr>
            <p:cNvSpPr txBox="1"/>
            <p:nvPr/>
          </p:nvSpPr>
          <p:spPr>
            <a:xfrm>
              <a:off x="4102251" y="4309397"/>
              <a:ext cx="487801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CommandLineUtils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9" name="Shape 2906">
              <a:extLst>
                <a:ext uri="{FF2B5EF4-FFF2-40B4-BE49-F238E27FC236}">
                  <a16:creationId xmlns:a16="http://schemas.microsoft.com/office/drawing/2014/main" id="{180C8A60-68BC-4F19-9622-3C5EF47D9645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0" name="Group 13">
            <a:extLst>
              <a:ext uri="{FF2B5EF4-FFF2-40B4-BE49-F238E27FC236}">
                <a16:creationId xmlns:a16="http://schemas.microsoft.com/office/drawing/2014/main" id="{ABF18CBB-537D-4889-8444-51F97DE61564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9831951"/>
            <a:ext cx="17073563" cy="1229222"/>
            <a:chOff x="3276792" y="4309395"/>
            <a:chExt cx="17072722" cy="1229283"/>
          </a:xfrm>
        </p:grpSpPr>
        <p:sp>
          <p:nvSpPr>
            <p:cNvPr id="31" name="TextBox 14">
              <a:extLst>
                <a:ext uri="{FF2B5EF4-FFF2-40B4-BE49-F238E27FC236}">
                  <a16:creationId xmlns:a16="http://schemas.microsoft.com/office/drawing/2014/main" id="{F226A31C-2468-4EFA-B18F-BBD41F8A01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  <a:hlinkClick r:id="rId7"/>
                </a:rPr>
                <a:t>http://bit.ly/GlobalToolsList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32" name="TextBox 15">
              <a:extLst>
                <a:ext uri="{FF2B5EF4-FFF2-40B4-BE49-F238E27FC236}">
                  <a16:creationId xmlns:a16="http://schemas.microsoft.com/office/drawing/2014/main" id="{E6A16EA4-9770-46D6-B6A0-E3BED9577118}"/>
                </a:ext>
              </a:extLst>
            </p:cNvPr>
            <p:cNvSpPr txBox="1"/>
            <p:nvPr/>
          </p:nvSpPr>
          <p:spPr>
            <a:xfrm>
              <a:off x="4102251" y="4309395"/>
              <a:ext cx="695701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natemcmaster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/</a:t>
              </a: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dotnet-tools</a:t>
              </a:r>
              <a:endPara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3" name="Shape 2906">
              <a:extLst>
                <a:ext uri="{FF2B5EF4-FFF2-40B4-BE49-F238E27FC236}">
                  <a16:creationId xmlns:a16="http://schemas.microsoft.com/office/drawing/2014/main" id="{14B2FE42-231F-4964-BBA9-10D2ABA8A08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195527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Default Theme">
  <a:themeElements>
    <a:clrScheme name="Ghost 1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B0B1B3"/>
      </a:accent2>
      <a:accent3>
        <a:srgbClr val="000000"/>
      </a:accent3>
      <a:accent4>
        <a:srgbClr val="91969B"/>
      </a:accent4>
      <a:accent5>
        <a:srgbClr val="4B5050"/>
      </a:accent5>
      <a:accent6>
        <a:srgbClr val="91969B"/>
      </a:accent6>
      <a:hlink>
        <a:srgbClr val="4B5050"/>
      </a:hlink>
      <a:folHlink>
        <a:srgbClr val="19BB9B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T_Byte_template" id="{768D21C0-08AE-4E43-8063-03368C87870D}" vid="{AC2B3818-4C5F-8F46-B8E2-CB98AB7063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844</TotalTime>
  <Words>351</Words>
  <Application>Microsoft Office PowerPoint</Application>
  <PresentationFormat>Po meri</PresentationFormat>
  <Paragraphs>101</Paragraphs>
  <Slides>17</Slides>
  <Notes>17</Notes>
  <HiddenSlides>0</HiddenSlides>
  <MMClips>0</MMClips>
  <ScaleCrop>false</ScaleCrop>
  <HeadingPairs>
    <vt:vector size="6" baseType="variant">
      <vt:variant>
        <vt:lpstr>Uporabljene pisave</vt:lpstr>
      </vt:variant>
      <vt:variant>
        <vt:i4>9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17</vt:i4>
      </vt:variant>
    </vt:vector>
  </HeadingPairs>
  <TitlesOfParts>
    <vt:vector size="27" baseType="lpstr">
      <vt:lpstr>Arial</vt:lpstr>
      <vt:lpstr>Calibri</vt:lpstr>
      <vt:lpstr>Calibri Light</vt:lpstr>
      <vt:lpstr>Gill Sans</vt:lpstr>
      <vt:lpstr>Helvetica</vt:lpstr>
      <vt:lpstr>Lato Light</vt:lpstr>
      <vt:lpstr>Montserrat</vt:lpstr>
      <vt:lpstr>Montserrat Hairline</vt:lpstr>
      <vt:lpstr>Montserrat Light</vt:lpstr>
      <vt:lpstr>Default Theme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Robert Knežević</dc:creator>
  <cp:keywords/>
  <dc:description/>
  <cp:lastModifiedBy>Damir Arh</cp:lastModifiedBy>
  <cp:revision>45</cp:revision>
  <dcterms:created xsi:type="dcterms:W3CDTF">2019-04-08T09:53:21Z</dcterms:created>
  <dcterms:modified xsi:type="dcterms:W3CDTF">2019-05-18T10:45:24Z</dcterms:modified>
  <cp:category/>
</cp:coreProperties>
</file>